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08775" cy="98361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3" autoAdjust="0"/>
    <p:restoredTop sz="94608" autoAdjust="0"/>
  </p:normalViewPr>
  <p:slideViewPr>
    <p:cSldViewPr>
      <p:cViewPr varScale="1">
        <p:scale>
          <a:sx n="74" d="100"/>
          <a:sy n="74" d="100"/>
        </p:scale>
        <p:origin x="-11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00087" y="0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5B4CB-0B45-4BDA-BA15-1C47B734842D}" type="datetimeFigureOut">
              <a:rPr lang="de-DE" smtClean="0"/>
              <a:pPr/>
              <a:t>28.11.2012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8188"/>
            <a:ext cx="4914900" cy="36877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0878" y="4672171"/>
            <a:ext cx="5367020" cy="44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42635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00087" y="9342635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F61DC-BA6B-40BD-A800-96026AAEBDC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U -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 userDrawn="1"/>
        </p:nvSpPr>
        <p:spPr bwMode="white">
          <a:xfrm>
            <a:off x="214313" y="71414"/>
            <a:ext cx="76438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Strompreise im</a:t>
            </a:r>
            <a:r>
              <a:rPr lang="de-DE" sz="2400" b="1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europäischen Vergleich</a:t>
            </a:r>
            <a:endParaRPr lang="de-DE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Hintergrun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14282" y="785794"/>
            <a:ext cx="8715436" cy="5643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dt="0"/>
  <p:txStyles>
    <p:titleStyle>
      <a:lvl1pPr marL="0" algn="l" defTabSz="914400" rtl="0" eaLnBrk="1" fontAlgn="auto" latinLnBrk="0" hangingPunct="1">
        <a:spcBef>
          <a:spcPts val="0"/>
        </a:spcBef>
        <a:spcAft>
          <a:spcPts val="0"/>
        </a:spcAft>
        <a:buNone/>
        <a:defRPr lang="de-DE" sz="2400" b="1" kern="1200" dirty="0">
          <a:solidFill>
            <a:schemeClr val="bg1"/>
          </a:solidFill>
          <a:effectLst/>
          <a:latin typeface="Arial" pitchFamily="34" charset="0"/>
          <a:ea typeface="+mn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625" y="755799"/>
            <a:ext cx="8793163" cy="569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feld 7"/>
          <p:cNvSpPr txBox="1"/>
          <p:nvPr/>
        </p:nvSpPr>
        <p:spPr>
          <a:xfrm>
            <a:off x="611560" y="908720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Strompreise in €/</a:t>
            </a:r>
            <a:r>
              <a:rPr lang="de-DE" sz="1400" b="1" dirty="0" err="1" smtClean="0">
                <a:latin typeface="Arial" pitchFamily="34" charset="0"/>
                <a:cs typeface="Arial" pitchFamily="34" charset="0"/>
              </a:rPr>
              <a:t>KWh</a:t>
            </a: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 inkl. Steuern und Abgaben, ohne Mehrwertsteuer</a:t>
            </a:r>
            <a:endParaRPr lang="de-DE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7092280" y="6093296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latin typeface="Arial" pitchFamily="34" charset="0"/>
                <a:cs typeface="Arial" pitchFamily="34" charset="0"/>
              </a:rPr>
              <a:t>Quelle: EUROSTAT</a:t>
            </a:r>
            <a:endParaRPr lang="de-DE" sz="1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MU-Folienmaster - Vorlage PP 2007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IMU-Folienmaster - Vorlage PP 2007</Template>
  <TotalTime>0</TotalTime>
  <Words>16</Words>
  <Application>Microsoft Office PowerPoint</Application>
  <PresentationFormat>Bildschirmpräsentation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IMU-Folienmaster - Vorlage PP 2007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akucharzewski</dc:creator>
  <cp:lastModifiedBy> </cp:lastModifiedBy>
  <cp:revision>111</cp:revision>
  <dcterms:created xsi:type="dcterms:W3CDTF">2010-02-22T13:38:52Z</dcterms:created>
  <dcterms:modified xsi:type="dcterms:W3CDTF">2012-11-28T08:39:32Z</dcterms:modified>
</cp:coreProperties>
</file>