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notesSlides/notesSlide1.xml" ContentType="application/vnd.openxmlformats-officedocument.presentationml.notesSlide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notesSlides/notesSlide2.xml" ContentType="application/vnd.openxmlformats-officedocument.presentationml.notesSlid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notesSlides/notesSlide3.xml" ContentType="application/vnd.openxmlformats-officedocument.presentationml.notesSlide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notesSlides/notesSlide4.xml" ContentType="application/vnd.openxmlformats-officedocument.presentationml.notesSlide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625" r:id="rId2"/>
    <p:sldId id="626" r:id="rId3"/>
    <p:sldId id="630" r:id="rId4"/>
    <p:sldId id="631" r:id="rId5"/>
    <p:sldId id="650" r:id="rId6"/>
  </p:sldIdLst>
  <p:sldSz cx="9144000" cy="6858000" type="screen4x3"/>
  <p:notesSz cx="6794500" cy="9918700"/>
  <p:custDataLst>
    <p:tags r:id="rId9"/>
  </p:custDataLst>
  <p:defaultTextStyle>
    <a:defPPr>
      <a:defRPr lang="en-US"/>
    </a:defPPr>
    <a:lvl1pPr algn="ctr" rtl="0" eaLnBrk="0" fontAlgn="base" hangingPunct="0">
      <a:lnSpc>
        <a:spcPct val="80000"/>
      </a:lnSpc>
      <a:spcBef>
        <a:spcPct val="50000"/>
      </a:spcBef>
      <a:spcAft>
        <a:spcPct val="0"/>
      </a:spcAft>
      <a:defRPr sz="7200" b="1" kern="1200">
        <a:solidFill>
          <a:schemeClr val="bg1"/>
        </a:solidFill>
        <a:latin typeface="TheSans B7 Bold" pitchFamily="34" charset="0"/>
        <a:ea typeface="+mn-ea"/>
        <a:cs typeface="+mn-cs"/>
      </a:defRPr>
    </a:lvl1pPr>
    <a:lvl2pPr marL="457200" algn="ctr" rtl="0" eaLnBrk="0" fontAlgn="base" hangingPunct="0">
      <a:lnSpc>
        <a:spcPct val="80000"/>
      </a:lnSpc>
      <a:spcBef>
        <a:spcPct val="50000"/>
      </a:spcBef>
      <a:spcAft>
        <a:spcPct val="0"/>
      </a:spcAft>
      <a:defRPr sz="7200" b="1" kern="1200">
        <a:solidFill>
          <a:schemeClr val="bg1"/>
        </a:solidFill>
        <a:latin typeface="TheSans B7 Bold" pitchFamily="34" charset="0"/>
        <a:ea typeface="+mn-ea"/>
        <a:cs typeface="+mn-cs"/>
      </a:defRPr>
    </a:lvl2pPr>
    <a:lvl3pPr marL="914400" algn="ctr" rtl="0" eaLnBrk="0" fontAlgn="base" hangingPunct="0">
      <a:lnSpc>
        <a:spcPct val="80000"/>
      </a:lnSpc>
      <a:spcBef>
        <a:spcPct val="50000"/>
      </a:spcBef>
      <a:spcAft>
        <a:spcPct val="0"/>
      </a:spcAft>
      <a:defRPr sz="7200" b="1" kern="1200">
        <a:solidFill>
          <a:schemeClr val="bg1"/>
        </a:solidFill>
        <a:latin typeface="TheSans B7 Bold" pitchFamily="34" charset="0"/>
        <a:ea typeface="+mn-ea"/>
        <a:cs typeface="+mn-cs"/>
      </a:defRPr>
    </a:lvl3pPr>
    <a:lvl4pPr marL="1371600" algn="ctr" rtl="0" eaLnBrk="0" fontAlgn="base" hangingPunct="0">
      <a:lnSpc>
        <a:spcPct val="80000"/>
      </a:lnSpc>
      <a:spcBef>
        <a:spcPct val="50000"/>
      </a:spcBef>
      <a:spcAft>
        <a:spcPct val="0"/>
      </a:spcAft>
      <a:defRPr sz="7200" b="1" kern="1200">
        <a:solidFill>
          <a:schemeClr val="bg1"/>
        </a:solidFill>
        <a:latin typeface="TheSans B7 Bold" pitchFamily="34" charset="0"/>
        <a:ea typeface="+mn-ea"/>
        <a:cs typeface="+mn-cs"/>
      </a:defRPr>
    </a:lvl4pPr>
    <a:lvl5pPr marL="1828800" algn="ctr" rtl="0" eaLnBrk="0" fontAlgn="base" hangingPunct="0">
      <a:lnSpc>
        <a:spcPct val="80000"/>
      </a:lnSpc>
      <a:spcBef>
        <a:spcPct val="50000"/>
      </a:spcBef>
      <a:spcAft>
        <a:spcPct val="0"/>
      </a:spcAft>
      <a:defRPr sz="7200" b="1" kern="1200">
        <a:solidFill>
          <a:schemeClr val="bg1"/>
        </a:solidFill>
        <a:latin typeface="TheSans B7 Bold" pitchFamily="34" charset="0"/>
        <a:ea typeface="+mn-ea"/>
        <a:cs typeface="+mn-cs"/>
      </a:defRPr>
    </a:lvl5pPr>
    <a:lvl6pPr marL="2286000" algn="l" defTabSz="914400" rtl="0" eaLnBrk="1" latinLnBrk="0" hangingPunct="1">
      <a:defRPr sz="7200" b="1" kern="1200">
        <a:solidFill>
          <a:schemeClr val="bg1"/>
        </a:solidFill>
        <a:latin typeface="TheSans B7 Bold" pitchFamily="34" charset="0"/>
        <a:ea typeface="+mn-ea"/>
        <a:cs typeface="+mn-cs"/>
      </a:defRPr>
    </a:lvl6pPr>
    <a:lvl7pPr marL="2743200" algn="l" defTabSz="914400" rtl="0" eaLnBrk="1" latinLnBrk="0" hangingPunct="1">
      <a:defRPr sz="7200" b="1" kern="1200">
        <a:solidFill>
          <a:schemeClr val="bg1"/>
        </a:solidFill>
        <a:latin typeface="TheSans B7 Bold" pitchFamily="34" charset="0"/>
        <a:ea typeface="+mn-ea"/>
        <a:cs typeface="+mn-cs"/>
      </a:defRPr>
    </a:lvl7pPr>
    <a:lvl8pPr marL="3200400" algn="l" defTabSz="914400" rtl="0" eaLnBrk="1" latinLnBrk="0" hangingPunct="1">
      <a:defRPr sz="7200" b="1" kern="1200">
        <a:solidFill>
          <a:schemeClr val="bg1"/>
        </a:solidFill>
        <a:latin typeface="TheSans B7 Bold" pitchFamily="34" charset="0"/>
        <a:ea typeface="+mn-ea"/>
        <a:cs typeface="+mn-cs"/>
      </a:defRPr>
    </a:lvl8pPr>
    <a:lvl9pPr marL="3657600" algn="l" defTabSz="914400" rtl="0" eaLnBrk="1" latinLnBrk="0" hangingPunct="1">
      <a:defRPr sz="7200" b="1" kern="1200">
        <a:solidFill>
          <a:schemeClr val="bg1"/>
        </a:solidFill>
        <a:latin typeface="TheSans B7 Bold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4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49100"/>
    <a:srgbClr val="B2B2B2"/>
    <a:srgbClr val="DDDDDD"/>
    <a:srgbClr val="7E597E"/>
    <a:srgbClr val="006582"/>
    <a:srgbClr val="E1E1E1"/>
    <a:srgbClr val="DEDEDE"/>
    <a:srgbClr val="C0D9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5" autoAdjust="0"/>
    <p:restoredTop sz="95000" autoAdjust="0"/>
  </p:normalViewPr>
  <p:slideViewPr>
    <p:cSldViewPr snapToGrid="0">
      <p:cViewPr>
        <p:scale>
          <a:sx n="53" d="100"/>
          <a:sy n="53" d="100"/>
        </p:scale>
        <p:origin x="-1752" y="-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170" d="100"/>
          <a:sy n="170" d="100"/>
        </p:scale>
        <p:origin x="1074" y="-1020"/>
      </p:cViewPr>
      <p:guideLst>
        <p:guide orient="horz" pos="3124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1.emf"/><Relationship Id="rId5" Type="http://schemas.openxmlformats.org/officeDocument/2006/relationships/image" Target="../media/image9.emf"/><Relationship Id="rId4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32262" cy="47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54" tIns="46277" rIns="92554" bIns="46277" numCol="1" anchor="t" anchorCtr="0" compatLnSpc="1">
            <a:prstTxWarp prst="textNoShape">
              <a:avLst/>
            </a:prstTxWarp>
          </a:bodyPr>
          <a:lstStyle>
            <a:lvl1pPr algn="l" defTabSz="926103">
              <a:lnSpc>
                <a:spcPct val="100000"/>
              </a:lnSpc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3126" y="1"/>
            <a:ext cx="2932262" cy="471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54" tIns="46277" rIns="92554" bIns="46277" numCol="1" anchor="t" anchorCtr="0" compatLnSpc="1">
            <a:prstTxWarp prst="textNoShape">
              <a:avLst/>
            </a:prstTxWarp>
          </a:bodyPr>
          <a:lstStyle>
            <a:lvl1pPr algn="r" defTabSz="926103">
              <a:lnSpc>
                <a:spcPct val="100000"/>
              </a:lnSpc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3799"/>
            <a:ext cx="2932262" cy="472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54" tIns="46277" rIns="92554" bIns="46277" numCol="1" anchor="b" anchorCtr="0" compatLnSpc="1">
            <a:prstTxWarp prst="textNoShape">
              <a:avLst/>
            </a:prstTxWarp>
          </a:bodyPr>
          <a:lstStyle>
            <a:lvl1pPr algn="l" defTabSz="926103">
              <a:lnSpc>
                <a:spcPct val="100000"/>
              </a:lnSpc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de-DE" altLang="de-DE" smtClean="0"/>
              <a:t>Kontakt: Katharine Zepf (katharine.zepf@vdma.org)</a:t>
            </a:r>
            <a:endParaRPr lang="de-DE" altLang="de-DE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3126" y="9423799"/>
            <a:ext cx="2932262" cy="4726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554" tIns="46277" rIns="92554" bIns="46277" numCol="1" anchor="b" anchorCtr="0" compatLnSpc="1">
            <a:prstTxWarp prst="textNoShape">
              <a:avLst/>
            </a:prstTxWarp>
          </a:bodyPr>
          <a:lstStyle>
            <a:lvl1pPr algn="r" defTabSz="926103">
              <a:lnSpc>
                <a:spcPct val="100000"/>
              </a:lnSpc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7812EFAA-50A3-45CD-8E97-907981EA1203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7397256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199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97" tIns="47749" rIns="95497" bIns="47749" numCol="1" anchor="t" anchorCtr="0" compatLnSpc="1">
            <a:prstTxWarp prst="textNoShape">
              <a:avLst/>
            </a:prstTxWarp>
          </a:bodyPr>
          <a:lstStyle>
            <a:lvl1pPr algn="l" defTabSz="954747">
              <a:lnSpc>
                <a:spcPct val="100000"/>
              </a:lnSpc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302" y="0"/>
            <a:ext cx="2945199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97" tIns="47749" rIns="95497" bIns="47749" numCol="1" anchor="t" anchorCtr="0" compatLnSpc="1">
            <a:prstTxWarp prst="textNoShape">
              <a:avLst/>
            </a:prstTxWarp>
          </a:bodyPr>
          <a:lstStyle>
            <a:lvl1pPr algn="r" defTabSz="954747">
              <a:lnSpc>
                <a:spcPct val="100000"/>
              </a:lnSpc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de-DE" altLang="de-DE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2525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5718" y="4712694"/>
            <a:ext cx="4983065" cy="44636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97" tIns="47749" rIns="95497" bIns="477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altLang="de-DE" noProof="0" smtClean="0"/>
              <a:t>Klicken Sie, um die Formate des Vorlagentextes zu bearbeiten</a:t>
            </a:r>
          </a:p>
          <a:p>
            <a:pPr lvl="1"/>
            <a:r>
              <a:rPr lang="de-DE" altLang="de-DE" noProof="0" smtClean="0"/>
              <a:t>Zweite Ebene</a:t>
            </a:r>
          </a:p>
          <a:p>
            <a:pPr lvl="2"/>
            <a:r>
              <a:rPr lang="de-DE" altLang="de-DE" noProof="0" smtClean="0"/>
              <a:t>Dritte Ebene</a:t>
            </a:r>
          </a:p>
          <a:p>
            <a:pPr lvl="3"/>
            <a:r>
              <a:rPr lang="de-DE" altLang="de-DE" noProof="0" smtClean="0"/>
              <a:t>Vierte Ebene</a:t>
            </a:r>
          </a:p>
          <a:p>
            <a:pPr lvl="4"/>
            <a:r>
              <a:rPr lang="de-DE" altLang="de-DE" noProof="0" smtClean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2209"/>
            <a:ext cx="2945199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97" tIns="47749" rIns="95497" bIns="47749" numCol="1" anchor="b" anchorCtr="0" compatLnSpc="1">
            <a:prstTxWarp prst="textNoShape">
              <a:avLst/>
            </a:prstTxWarp>
          </a:bodyPr>
          <a:lstStyle>
            <a:lvl1pPr algn="l" defTabSz="954747">
              <a:lnSpc>
                <a:spcPct val="100000"/>
              </a:lnSpc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de-DE" altLang="de-DE" smtClean="0"/>
              <a:t>Kontakt: Katharine Zepf (katharine.zepf@vdma.org)</a:t>
            </a:r>
            <a:endParaRPr lang="de-DE" altLang="de-D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302" y="9422209"/>
            <a:ext cx="2945199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97" tIns="47749" rIns="95497" bIns="47749" numCol="1" anchor="b" anchorCtr="0" compatLnSpc="1">
            <a:prstTxWarp prst="textNoShape">
              <a:avLst/>
            </a:prstTxWarp>
          </a:bodyPr>
          <a:lstStyle>
            <a:lvl1pPr algn="r" defTabSz="954747">
              <a:lnSpc>
                <a:spcPct val="100000"/>
              </a:lnSpc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6C6B5711-6023-49E1-ADC3-EBD5315D4EC8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08462263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altLang="de-DE" smtClean="0"/>
              <a:t>Kontakt: Katharine Zepf (katharine.zepf@vdma.org)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6B5711-6023-49E1-ADC3-EBD5315D4EC8}" type="slidenum">
              <a:rPr lang="de-DE" altLang="de-DE" smtClean="0"/>
              <a:pPr>
                <a:defRPr/>
              </a:pPr>
              <a:t>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8221317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altLang="de-DE" smtClean="0"/>
              <a:t>Kontakt: Katharine Zepf (katharine.zepf@vdma.org)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6B5711-6023-49E1-ADC3-EBD5315D4EC8}" type="slidenum">
              <a:rPr lang="de-DE" altLang="de-DE" smtClean="0"/>
              <a:pPr>
                <a:defRPr/>
              </a:pPr>
              <a:t>2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3419292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sz="8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altLang="de-DE" smtClean="0"/>
              <a:t>Kontakt: Katharine Zepf (katharine.zepf@vdma.org)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6B5711-6023-49E1-ADC3-EBD5315D4EC8}" type="slidenum">
              <a:rPr lang="de-DE" altLang="de-DE" smtClean="0"/>
              <a:pPr>
                <a:defRPr/>
              </a:pPr>
              <a:t>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7395161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altLang="de-DE" smtClean="0"/>
              <a:t>Kontakt: Katharine Zepf (katharine.zepf@vdma.org)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6B5711-6023-49E1-ADC3-EBD5315D4EC8}" type="slidenum">
              <a:rPr lang="de-DE" altLang="de-DE" smtClean="0"/>
              <a:pPr>
                <a:defRPr/>
              </a:pPr>
              <a:t>4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7473428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accent6">
                  <a:lumMod val="50000"/>
                </a:schemeClr>
              </a:buClr>
              <a:buSzPct val="80000"/>
            </a:pPr>
            <a:r>
              <a:rPr lang="de-DE" sz="900" b="1" dirty="0"/>
              <a:t>Verbesserung des Gesamtergebnis im relevanten Geschäftsbereich</a:t>
            </a:r>
            <a:endParaRPr lang="de-DE" sz="900" dirty="0"/>
          </a:p>
          <a:p>
            <a:pPr>
              <a:buClr>
                <a:schemeClr val="accent6">
                  <a:lumMod val="50000"/>
                </a:schemeClr>
              </a:buClr>
              <a:buSzPct val="80000"/>
            </a:pPr>
            <a:r>
              <a:rPr lang="de-DE" sz="900" dirty="0"/>
              <a:t>16% der  Befragten gaben eine Verbesserung des Gesamtergebnisses im relevanten Geschäftsbereich mit größer 20% an. 5% der Umfrageteilnehmer berichteten eine Verbesserung des Gesamtergebnisses in Höhe von 10-20% und 32% der Befragten meldeten eine Verbesserung von 5-10%.</a:t>
            </a:r>
          </a:p>
          <a:p>
            <a:pPr>
              <a:buClr>
                <a:schemeClr val="accent6">
                  <a:lumMod val="50000"/>
                </a:schemeClr>
              </a:buClr>
              <a:buSzPct val="80000"/>
            </a:pPr>
            <a:r>
              <a:rPr lang="de-DE" sz="900" dirty="0"/>
              <a:t>Der Großteil der Befragten – nämlich 46% - gaben eine Verbesserung des Gesamtergebnisses zwischen 0 und 5% an</a:t>
            </a:r>
          </a:p>
          <a:p>
            <a:pPr>
              <a:buClr>
                <a:schemeClr val="accent6">
                  <a:lumMod val="50000"/>
                </a:schemeClr>
              </a:buClr>
              <a:buSzPct val="80000"/>
            </a:pPr>
            <a:r>
              <a:rPr lang="de-DE" sz="900" dirty="0"/>
              <a:t>Im Median ergibt sich damit eine Ergebnisverbesserung von 8%</a:t>
            </a:r>
          </a:p>
          <a:p>
            <a:pPr>
              <a:buClr>
                <a:schemeClr val="accent6">
                  <a:lumMod val="50000"/>
                </a:schemeClr>
              </a:buClr>
              <a:buSzPct val="80000"/>
            </a:pPr>
            <a:endParaRPr lang="de-DE" sz="900" dirty="0"/>
          </a:p>
          <a:p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altLang="de-DE" smtClean="0"/>
              <a:t>Kontakt: Katharine Zepf (katharine.zepf@vdma.org)</a:t>
            </a:r>
            <a:endParaRPr lang="de-DE" alt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C6B5711-6023-49E1-ADC3-EBD5315D4EC8}" type="slidenum">
              <a:rPr lang="de-DE" altLang="de-DE" smtClean="0"/>
              <a:pPr>
                <a:defRPr/>
              </a:pPr>
              <a:t>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008055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w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4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emf"/><Relationship Id="rId4" Type="http://schemas.openxmlformats.org/officeDocument/2006/relationships/oleObject" Target="../embeddings/oleObject5.bin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8"/>
          <p:cNvGraphicFramePr>
            <a:graphicFrameLocks noChangeAspect="1"/>
          </p:cNvGraphicFramePr>
          <p:nvPr/>
        </p:nvGraphicFramePr>
        <p:xfrm>
          <a:off x="7107238" y="433388"/>
          <a:ext cx="1760537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902" name="CorelDRAW" r:id="rId3" imgW="914400" imgH="914400" progId="CorelDraw.Graphic.8">
                  <p:embed/>
                </p:oleObj>
              </mc:Choice>
              <mc:Fallback>
                <p:oleObj name="CorelDRAW" r:id="rId3" imgW="914400" imgH="914400" progId="CorelDraw.Graphic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07238" y="433388"/>
                        <a:ext cx="1760537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>
            <a:lvl1pPr algn="ctr">
              <a:defRPr/>
            </a:lvl1pPr>
          </a:lstStyle>
          <a:p>
            <a:pPr lvl="0"/>
            <a:r>
              <a:rPr lang="de-DE" altLang="de-DE" noProof="0" smtClean="0"/>
              <a:t>Klicken Sie, um das Titelformat zu bearbeiten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de-DE" altLang="de-DE" noProof="0" smtClean="0"/>
              <a:t>Klicken Sie, um das Format des Untertitel-Masters zu bearbeiten.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 algn="ctr">
              <a:defRPr sz="12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 altLang="de-DE"/>
              <a:t>Der VDMA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B96A7DDA-F15A-4BEB-8971-6F8DF444F8DA}" type="slidenum">
              <a:rPr lang="en-US" altLang="de-DE"/>
              <a:pPr>
                <a:defRPr/>
              </a:pPr>
              <a:t>‹Nr.›</a:t>
            </a:fld>
            <a:endParaRPr lang="en-US" altLang="de-DE"/>
          </a:p>
        </p:txBody>
      </p:sp>
      <p:sp>
        <p:nvSpPr>
          <p:cNvPr id="8" name="Fußzeilenplatzhalter 3"/>
          <p:cNvSpPr txBox="1">
            <a:spLocks/>
          </p:cNvSpPr>
          <p:nvPr userDrawn="1"/>
        </p:nvSpPr>
        <p:spPr bwMode="auto">
          <a:xfrm>
            <a:off x="305598" y="115888"/>
            <a:ext cx="54943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 sz="1200" b="0" kern="1200" smtClean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ctr" rtl="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7200" b="1" kern="1200">
                <a:solidFill>
                  <a:schemeClr val="bg1"/>
                </a:solidFill>
                <a:latin typeface="TheSans B7 Bold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7200" b="1" kern="1200">
                <a:solidFill>
                  <a:schemeClr val="bg1"/>
                </a:solidFill>
                <a:latin typeface="TheSans B7 Bold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7200" b="1" kern="1200">
                <a:solidFill>
                  <a:schemeClr val="bg1"/>
                </a:solidFill>
                <a:latin typeface="TheSans B7 Bold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7200" b="1" kern="1200">
                <a:solidFill>
                  <a:schemeClr val="bg1"/>
                </a:solidFill>
                <a:latin typeface="TheSans B7 Bold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7200" b="1" kern="1200">
                <a:solidFill>
                  <a:schemeClr val="bg1"/>
                </a:solidFill>
                <a:latin typeface="TheSans B7 Bold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7200" b="1" kern="1200">
                <a:solidFill>
                  <a:schemeClr val="bg1"/>
                </a:solidFill>
                <a:latin typeface="TheSans B7 Bold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7200" b="1" kern="1200">
                <a:solidFill>
                  <a:schemeClr val="bg1"/>
                </a:solidFill>
                <a:latin typeface="TheSans B7 Bold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7200" b="1" kern="1200">
                <a:solidFill>
                  <a:schemeClr val="bg1"/>
                </a:solidFill>
                <a:latin typeface="TheSans B7 Bold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altLang="de-DE" smtClean="0"/>
              <a:t>Fachverband</a:t>
            </a:r>
            <a:r>
              <a:rPr lang="en-US" altLang="de-DE" dirty="0" smtClean="0"/>
              <a:t> </a:t>
            </a:r>
            <a:r>
              <a:rPr lang="en-US" altLang="de-DE" dirty="0" err="1" smtClean="0"/>
              <a:t>Druck</a:t>
            </a:r>
            <a:r>
              <a:rPr lang="en-US" altLang="de-DE" dirty="0" smtClean="0"/>
              <a:t>- und </a:t>
            </a:r>
            <a:r>
              <a:rPr lang="en-US" altLang="de-DE" dirty="0" err="1" smtClean="0"/>
              <a:t>Papiertechnik</a:t>
            </a:r>
            <a:endParaRPr lang="en-US" altLang="de-DE" dirty="0" smtClean="0"/>
          </a:p>
          <a:p>
            <a:pPr>
              <a:defRPr/>
            </a:pPr>
            <a:endParaRPr lang="en-US" altLang="de-DE" dirty="0" smtClean="0"/>
          </a:p>
          <a:p>
            <a:pPr>
              <a:defRPr/>
            </a:pP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39324157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 sz="1500">
                <a:solidFill>
                  <a:schemeClr val="tx1"/>
                </a:solidFill>
                <a:latin typeface="TheSansBold" pitchFamily="34" charset="0"/>
              </a:defRPr>
            </a:lvl1pPr>
          </a:lstStyle>
          <a:p>
            <a:pPr>
              <a:defRPr/>
            </a:pPr>
            <a:r>
              <a:rPr lang="en-US" altLang="de-DE" sz="1200">
                <a:solidFill>
                  <a:schemeClr val="accent1"/>
                </a:solidFill>
                <a:latin typeface="+mn-lt"/>
              </a:rPr>
              <a:t>Fachverband Druck- und Papiertechnik</a:t>
            </a:r>
          </a:p>
          <a:p>
            <a:pPr>
              <a:defRPr/>
            </a:pPr>
            <a:endParaRPr lang="en-US" altLang="de-DE" sz="1200">
              <a:solidFill>
                <a:schemeClr val="accent1"/>
              </a:solidFill>
              <a:latin typeface="+mn-lt"/>
            </a:endParaRPr>
          </a:p>
          <a:p>
            <a:pPr>
              <a:defRPr/>
            </a:pPr>
            <a:endParaRPr lang="en-US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Seite </a:t>
            </a:r>
            <a:fld id="{780BAA0D-BC4B-4267-933F-17C7CF335BA2}" type="slidenum">
              <a:rPr lang="en-US" altLang="de-DE"/>
              <a:pPr>
                <a:defRPr/>
              </a:pPr>
              <a:t>‹Nr.›</a:t>
            </a:fld>
            <a:r>
              <a:rPr lang="en-US" altLang="de-DE"/>
              <a:t> • </a:t>
            </a:r>
            <a:fld id="{6F815C9C-F0D6-46C8-B7FA-BCA106B22EDC}" type="datetime1">
              <a:rPr lang="de-DE"/>
              <a:pPr>
                <a:defRPr/>
              </a:pPr>
              <a:t>13.06.2014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24468992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 sz="1500">
                <a:solidFill>
                  <a:schemeClr val="tx1"/>
                </a:solidFill>
                <a:latin typeface="TheSansBold" pitchFamily="34" charset="0"/>
              </a:defRPr>
            </a:lvl1pPr>
          </a:lstStyle>
          <a:p>
            <a:pPr>
              <a:defRPr/>
            </a:pPr>
            <a:r>
              <a:rPr lang="en-US" altLang="de-DE" sz="1200">
                <a:solidFill>
                  <a:schemeClr val="accent1"/>
                </a:solidFill>
                <a:latin typeface="+mn-lt"/>
              </a:rPr>
              <a:t>Fachverband Druck- und Papiertechnik</a:t>
            </a:r>
          </a:p>
          <a:p>
            <a:pPr>
              <a:defRPr/>
            </a:pPr>
            <a:endParaRPr lang="en-US" altLang="de-DE" sz="1200">
              <a:solidFill>
                <a:schemeClr val="accent1"/>
              </a:solidFill>
              <a:latin typeface="+mn-lt"/>
            </a:endParaRPr>
          </a:p>
          <a:p>
            <a:pPr>
              <a:defRPr/>
            </a:pPr>
            <a:endParaRPr lang="en-US" alt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Seite </a:t>
            </a:r>
            <a:fld id="{A822C1CC-DE9E-43C3-B7DB-29F2475EF303}" type="slidenum">
              <a:rPr lang="en-US" altLang="de-DE"/>
              <a:pPr>
                <a:defRPr/>
              </a:pPr>
              <a:t>‹Nr.›</a:t>
            </a:fld>
            <a:r>
              <a:rPr lang="en-US" altLang="de-DE"/>
              <a:t> • </a:t>
            </a:r>
            <a:fld id="{6F815C9C-F0D6-46C8-B7FA-BCA106B22EDC}" type="datetime1">
              <a:rPr lang="de-DE"/>
              <a:pPr>
                <a:defRPr/>
              </a:pPr>
              <a:t>13.06.2014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9024867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1463" y="558800"/>
            <a:ext cx="2141537" cy="59182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95263" y="558800"/>
            <a:ext cx="6273800" cy="5918200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 sz="1500">
                <a:solidFill>
                  <a:schemeClr val="tx1"/>
                </a:solidFill>
                <a:latin typeface="TheSansBold" pitchFamily="34" charset="0"/>
              </a:defRPr>
            </a:lvl1pPr>
          </a:lstStyle>
          <a:p>
            <a:pPr>
              <a:defRPr/>
            </a:pPr>
            <a:r>
              <a:rPr lang="en-US" altLang="de-DE" sz="1200">
                <a:solidFill>
                  <a:schemeClr val="accent1"/>
                </a:solidFill>
                <a:latin typeface="+mn-lt"/>
              </a:rPr>
              <a:t>Fachverband Druck- und Papiertechnik</a:t>
            </a:r>
          </a:p>
          <a:p>
            <a:pPr>
              <a:defRPr/>
            </a:pPr>
            <a:endParaRPr lang="en-US" altLang="de-DE" sz="1200">
              <a:solidFill>
                <a:schemeClr val="accent1"/>
              </a:solidFill>
              <a:latin typeface="+mn-lt"/>
            </a:endParaRPr>
          </a:p>
          <a:p>
            <a:pPr>
              <a:defRPr/>
            </a:pPr>
            <a:endParaRPr lang="en-US" alt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Seite </a:t>
            </a:r>
            <a:fld id="{3908133F-C13B-4424-8580-306469EF2375}" type="slidenum">
              <a:rPr lang="en-US" altLang="de-DE"/>
              <a:pPr>
                <a:defRPr/>
              </a:pPr>
              <a:t>‹Nr.›</a:t>
            </a:fld>
            <a:r>
              <a:rPr lang="en-US" altLang="de-DE"/>
              <a:t> • </a:t>
            </a:r>
            <a:fld id="{6F815C9C-F0D6-46C8-B7FA-BCA106B22EDC}" type="datetime1">
              <a:rPr lang="de-DE"/>
              <a:pPr>
                <a:defRPr/>
              </a:pPr>
              <a:t>13.06.2014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7338338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kt 1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89819545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444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306388" y="987078"/>
            <a:ext cx="7164000" cy="360710"/>
          </a:xfrm>
        </p:spPr>
        <p:txBody>
          <a:bodyPr lIns="0" tIns="0" rIns="0" bIns="0"/>
          <a:lstStyle>
            <a:lvl1pPr marL="0" indent="0">
              <a:spcBef>
                <a:spcPts val="0"/>
              </a:spcBef>
              <a:buNone/>
              <a:defRPr sz="1600"/>
            </a:lvl1pPr>
          </a:lstStyle>
          <a:p>
            <a:pPr lvl="0"/>
            <a:r>
              <a:rPr lang="de-DE" dirty="0" smtClean="0"/>
              <a:t>Actiontitle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5598" y="558800"/>
            <a:ext cx="7164000" cy="419100"/>
          </a:xfrm>
        </p:spPr>
        <p:txBody>
          <a:bodyPr lIns="0"/>
          <a:lstStyle>
            <a:lvl1pPr>
              <a:defRPr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5598" y="115888"/>
            <a:ext cx="5494337" cy="304800"/>
          </a:xfrm>
          <a:ln/>
        </p:spPr>
        <p:txBody>
          <a:bodyPr lIns="0"/>
          <a:lstStyle>
            <a:lvl1pPr>
              <a:defRPr sz="1500">
                <a:solidFill>
                  <a:schemeClr val="tx1"/>
                </a:solidFill>
                <a:latin typeface="TheSansBold" pitchFamily="34" charset="0"/>
              </a:defRPr>
            </a:lvl1pPr>
          </a:lstStyle>
          <a:p>
            <a:pPr>
              <a:defRPr/>
            </a:pPr>
            <a:r>
              <a:rPr lang="en-US" altLang="de-DE" sz="1200" dirty="0" err="1" smtClean="0">
                <a:solidFill>
                  <a:schemeClr val="accent1"/>
                </a:solidFill>
              </a:rPr>
              <a:t>Arbeitsgemeinschaft</a:t>
            </a:r>
            <a:r>
              <a:rPr lang="en-US" altLang="de-DE" sz="1200" dirty="0" smtClean="0">
                <a:solidFill>
                  <a:schemeClr val="accent1"/>
                </a:solidFill>
              </a:rPr>
              <a:t> </a:t>
            </a:r>
            <a:r>
              <a:rPr lang="en-US" altLang="de-DE" sz="1200" dirty="0" err="1" smtClean="0">
                <a:solidFill>
                  <a:schemeClr val="accent1"/>
                </a:solidFill>
              </a:rPr>
              <a:t>Großanlagenbau</a:t>
            </a:r>
            <a:endParaRPr lang="en-US" altLang="de-DE" sz="1200" dirty="0" smtClean="0">
              <a:solidFill>
                <a:schemeClr val="accent1"/>
              </a:solidFill>
              <a:latin typeface="+mn-lt"/>
            </a:endParaRPr>
          </a:p>
          <a:p>
            <a:pPr>
              <a:defRPr/>
            </a:pPr>
            <a:endParaRPr lang="en-US" altLang="de-DE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Seite </a:t>
            </a:r>
            <a:fld id="{F25E6A0E-1702-4519-BCA5-3343E84E9ABE}" type="slidenum">
              <a:rPr lang="en-US" altLang="de-DE"/>
              <a:pPr>
                <a:defRPr/>
              </a:pPr>
              <a:t>‹Nr.›</a:t>
            </a:fld>
            <a:r>
              <a:rPr lang="en-US" altLang="de-DE"/>
              <a:t> • </a:t>
            </a:r>
            <a:fld id="{6F815C9C-F0D6-46C8-B7FA-BCA106B22EDC}" type="datetime1">
              <a:rPr lang="de-DE"/>
              <a:pPr>
                <a:defRPr/>
              </a:pPr>
              <a:t>13.06.2014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5090240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_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kt 12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7655937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502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platzhalt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306388" y="987078"/>
            <a:ext cx="7164000" cy="360710"/>
          </a:xfrm>
        </p:spPr>
        <p:txBody>
          <a:bodyPr lIns="0" tIns="0" rIns="0" bIns="0"/>
          <a:lstStyle>
            <a:lvl1pPr marL="0" indent="0">
              <a:spcBef>
                <a:spcPts val="0"/>
              </a:spcBef>
              <a:buNone/>
              <a:defRPr sz="1600"/>
            </a:lvl1pPr>
          </a:lstStyle>
          <a:p>
            <a:pPr lvl="0"/>
            <a:r>
              <a:rPr lang="de-DE" dirty="0" smtClean="0"/>
              <a:t>Actiontitle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5598" y="558800"/>
            <a:ext cx="7164000" cy="419100"/>
          </a:xfrm>
        </p:spPr>
        <p:txBody>
          <a:bodyPr lIns="0"/>
          <a:lstStyle>
            <a:lvl1pPr>
              <a:defRPr/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xfrm>
            <a:off x="305598" y="115888"/>
            <a:ext cx="5494337" cy="304800"/>
          </a:xfrm>
          <a:ln/>
        </p:spPr>
        <p:txBody>
          <a:bodyPr lIns="0"/>
          <a:lstStyle>
            <a:lvl1pPr>
              <a:defRPr sz="1500">
                <a:solidFill>
                  <a:schemeClr val="tx1"/>
                </a:solidFill>
                <a:latin typeface="TheSansBold" pitchFamily="34" charset="0"/>
              </a:defRPr>
            </a:lvl1pPr>
          </a:lstStyle>
          <a:p>
            <a:pPr>
              <a:defRPr/>
            </a:pPr>
            <a:r>
              <a:rPr lang="en-US" altLang="de-DE" sz="1200" dirty="0" err="1" smtClean="0">
                <a:solidFill>
                  <a:schemeClr val="accent1"/>
                </a:solidFill>
              </a:rPr>
              <a:t>Arbeitsgemeinschaft</a:t>
            </a:r>
            <a:r>
              <a:rPr lang="en-US" altLang="de-DE" sz="1200" dirty="0" smtClean="0">
                <a:solidFill>
                  <a:schemeClr val="accent1"/>
                </a:solidFill>
              </a:rPr>
              <a:t> </a:t>
            </a:r>
            <a:r>
              <a:rPr lang="en-US" altLang="de-DE" sz="1200" dirty="0" err="1" smtClean="0">
                <a:solidFill>
                  <a:schemeClr val="accent1"/>
                </a:solidFill>
              </a:rPr>
              <a:t>Großanlagenbau</a:t>
            </a:r>
            <a:endParaRPr lang="en-US" altLang="de-DE" sz="1200" dirty="0" smtClean="0">
              <a:solidFill>
                <a:schemeClr val="accent1"/>
              </a:solidFill>
              <a:latin typeface="+mn-lt"/>
            </a:endParaRPr>
          </a:p>
          <a:p>
            <a:pPr>
              <a:defRPr/>
            </a:pPr>
            <a:endParaRPr lang="en-US" altLang="de-DE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Seite </a:t>
            </a:r>
            <a:fld id="{F25E6A0E-1702-4519-BCA5-3343E84E9ABE}" type="slidenum">
              <a:rPr lang="en-US" altLang="de-DE"/>
              <a:pPr>
                <a:defRPr/>
              </a:pPr>
              <a:t>‹Nr.›</a:t>
            </a:fld>
            <a:r>
              <a:rPr lang="en-US" altLang="de-DE"/>
              <a:t> • </a:t>
            </a:r>
            <a:fld id="{6F815C9C-F0D6-46C8-B7FA-BCA106B22EDC}" type="datetime1">
              <a:rPr lang="de-DE"/>
              <a:pPr>
                <a:defRPr/>
              </a:pPr>
              <a:t>13.06.2014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2067934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 sz="1500">
                <a:solidFill>
                  <a:schemeClr val="tx1"/>
                </a:solidFill>
                <a:latin typeface="TheSansBold" pitchFamily="34" charset="0"/>
              </a:defRPr>
            </a:lvl1pPr>
          </a:lstStyle>
          <a:p>
            <a:pPr>
              <a:defRPr/>
            </a:pPr>
            <a:r>
              <a:rPr lang="en-US" altLang="de-DE" sz="1200">
                <a:solidFill>
                  <a:schemeClr val="accent1"/>
                </a:solidFill>
                <a:latin typeface="+mn-lt"/>
              </a:rPr>
              <a:t>Fachverband Druck- und Papiertechnik</a:t>
            </a:r>
          </a:p>
          <a:p>
            <a:pPr>
              <a:defRPr/>
            </a:pPr>
            <a:endParaRPr lang="en-US" altLang="de-DE" sz="1200">
              <a:solidFill>
                <a:schemeClr val="accent1"/>
              </a:solidFill>
              <a:latin typeface="+mn-lt"/>
            </a:endParaRPr>
          </a:p>
          <a:p>
            <a:pPr>
              <a:defRPr/>
            </a:pPr>
            <a:endParaRPr lang="en-US" alt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Seite </a:t>
            </a:r>
            <a:fld id="{41BC094C-B1B9-4962-B130-F317EAF194F8}" type="slidenum">
              <a:rPr lang="en-US" altLang="de-DE"/>
              <a:pPr>
                <a:defRPr/>
              </a:pPr>
              <a:t>‹Nr.›</a:t>
            </a:fld>
            <a:r>
              <a:rPr lang="en-US" altLang="de-DE"/>
              <a:t> • </a:t>
            </a:r>
            <a:fld id="{6F815C9C-F0D6-46C8-B7FA-BCA106B22EDC}" type="datetime1">
              <a:rPr lang="de-DE"/>
              <a:pPr>
                <a:defRPr/>
              </a:pPr>
              <a:t>13.06.2014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521867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81000" y="1600200"/>
            <a:ext cx="41148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1148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 sz="1500">
                <a:solidFill>
                  <a:schemeClr val="tx1"/>
                </a:solidFill>
                <a:latin typeface="TheSansBold" pitchFamily="34" charset="0"/>
              </a:defRPr>
            </a:lvl1pPr>
          </a:lstStyle>
          <a:p>
            <a:pPr>
              <a:defRPr/>
            </a:pPr>
            <a:r>
              <a:rPr lang="en-US" altLang="de-DE" sz="1200">
                <a:solidFill>
                  <a:schemeClr val="accent1"/>
                </a:solidFill>
                <a:latin typeface="+mn-lt"/>
              </a:rPr>
              <a:t>Fachverband Druck- und Papiertechnik</a:t>
            </a:r>
          </a:p>
          <a:p>
            <a:pPr>
              <a:defRPr/>
            </a:pPr>
            <a:endParaRPr lang="en-US" altLang="de-DE" sz="1200">
              <a:solidFill>
                <a:schemeClr val="accent1"/>
              </a:solidFill>
              <a:latin typeface="+mn-lt"/>
            </a:endParaRPr>
          </a:p>
          <a:p>
            <a:pPr>
              <a:defRPr/>
            </a:pPr>
            <a:endParaRPr lang="en-US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Seite </a:t>
            </a:r>
            <a:fld id="{5CCE507E-CA41-47F5-B3F5-3F77E07C0B9A}" type="slidenum">
              <a:rPr lang="en-US" altLang="de-DE"/>
              <a:pPr>
                <a:defRPr/>
              </a:pPr>
              <a:t>‹Nr.›</a:t>
            </a:fld>
            <a:r>
              <a:rPr lang="en-US" altLang="de-DE"/>
              <a:t> • </a:t>
            </a:r>
            <a:fld id="{6F815C9C-F0D6-46C8-B7FA-BCA106B22EDC}" type="datetime1">
              <a:rPr lang="de-DE"/>
              <a:pPr>
                <a:defRPr/>
              </a:pPr>
              <a:t>13.06.2014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931087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 sz="1500">
                <a:solidFill>
                  <a:schemeClr val="tx1"/>
                </a:solidFill>
                <a:latin typeface="TheSansBold" pitchFamily="34" charset="0"/>
              </a:defRPr>
            </a:lvl1pPr>
          </a:lstStyle>
          <a:p>
            <a:pPr>
              <a:defRPr/>
            </a:pPr>
            <a:r>
              <a:rPr lang="en-US" altLang="de-DE" sz="1200">
                <a:solidFill>
                  <a:schemeClr val="accent1"/>
                </a:solidFill>
                <a:latin typeface="+mn-lt"/>
              </a:rPr>
              <a:t>Fachverband Druck- und Papiertechnik</a:t>
            </a:r>
          </a:p>
          <a:p>
            <a:pPr>
              <a:defRPr/>
            </a:pPr>
            <a:endParaRPr lang="en-US" altLang="de-DE" sz="1200">
              <a:solidFill>
                <a:schemeClr val="accent1"/>
              </a:solidFill>
              <a:latin typeface="+mn-lt"/>
            </a:endParaRPr>
          </a:p>
          <a:p>
            <a:pPr>
              <a:defRPr/>
            </a:pPr>
            <a:endParaRPr lang="en-US" altLang="de-D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Seite </a:t>
            </a:r>
            <a:fld id="{9086552E-1277-4C1E-BC35-2FA962CFC2F8}" type="slidenum">
              <a:rPr lang="en-US" altLang="de-DE"/>
              <a:pPr>
                <a:defRPr/>
              </a:pPr>
              <a:t>‹Nr.›</a:t>
            </a:fld>
            <a:r>
              <a:rPr lang="en-US" altLang="de-DE"/>
              <a:t> • </a:t>
            </a:r>
            <a:fld id="{6F815C9C-F0D6-46C8-B7FA-BCA106B22EDC}" type="datetime1">
              <a:rPr lang="de-DE"/>
              <a:pPr>
                <a:defRPr/>
              </a:pPr>
              <a:t>13.06.2014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460866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 sz="1500">
                <a:solidFill>
                  <a:schemeClr val="tx1"/>
                </a:solidFill>
                <a:latin typeface="TheSansBold" pitchFamily="34" charset="0"/>
              </a:defRPr>
            </a:lvl1pPr>
          </a:lstStyle>
          <a:p>
            <a:pPr>
              <a:defRPr/>
            </a:pPr>
            <a:r>
              <a:rPr lang="en-US" altLang="de-DE" sz="1200">
                <a:solidFill>
                  <a:schemeClr val="accent1"/>
                </a:solidFill>
                <a:latin typeface="+mn-lt"/>
              </a:rPr>
              <a:t>Fachverband Druck- und Papiertechnik</a:t>
            </a:r>
          </a:p>
          <a:p>
            <a:pPr>
              <a:defRPr/>
            </a:pPr>
            <a:endParaRPr lang="en-US" altLang="de-DE" sz="1200">
              <a:solidFill>
                <a:schemeClr val="accent1"/>
              </a:solidFill>
              <a:latin typeface="+mn-lt"/>
            </a:endParaRPr>
          </a:p>
          <a:p>
            <a:pPr>
              <a:defRPr/>
            </a:pPr>
            <a:endParaRPr lang="en-US" alt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Seite </a:t>
            </a:r>
            <a:fld id="{B57FD2E0-D93D-4BA5-82B1-8CF98ABBE442}" type="slidenum">
              <a:rPr lang="en-US" altLang="de-DE"/>
              <a:pPr>
                <a:defRPr/>
              </a:pPr>
              <a:t>‹Nr.›</a:t>
            </a:fld>
            <a:r>
              <a:rPr lang="en-US" altLang="de-DE"/>
              <a:t> • </a:t>
            </a:r>
            <a:fld id="{6F815C9C-F0D6-46C8-B7FA-BCA106B22EDC}" type="datetime1">
              <a:rPr lang="de-DE"/>
              <a:pPr>
                <a:defRPr/>
              </a:pPr>
              <a:t>13.06.2014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1603161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 sz="1500">
                <a:solidFill>
                  <a:schemeClr val="tx1"/>
                </a:solidFill>
                <a:latin typeface="TheSansBold" pitchFamily="34" charset="0"/>
              </a:defRPr>
            </a:lvl1pPr>
          </a:lstStyle>
          <a:p>
            <a:pPr>
              <a:defRPr/>
            </a:pPr>
            <a:r>
              <a:rPr lang="en-US" altLang="de-DE" sz="1200">
                <a:solidFill>
                  <a:schemeClr val="accent1"/>
                </a:solidFill>
                <a:latin typeface="+mn-lt"/>
              </a:rPr>
              <a:t>Fachverband Druck- und Papiertechnik</a:t>
            </a:r>
          </a:p>
          <a:p>
            <a:pPr>
              <a:defRPr/>
            </a:pPr>
            <a:endParaRPr lang="en-US" altLang="de-DE" sz="1200">
              <a:solidFill>
                <a:schemeClr val="accent1"/>
              </a:solidFill>
              <a:latin typeface="+mn-lt"/>
            </a:endParaRPr>
          </a:p>
          <a:p>
            <a:pPr>
              <a:defRPr/>
            </a:pPr>
            <a:endParaRPr lang="en-US" altLang="de-D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Seite </a:t>
            </a:r>
            <a:fld id="{57B73060-DBED-4D52-9236-FBB5E7597177}" type="slidenum">
              <a:rPr lang="en-US" altLang="de-DE"/>
              <a:pPr>
                <a:defRPr/>
              </a:pPr>
              <a:t>‹Nr.›</a:t>
            </a:fld>
            <a:r>
              <a:rPr lang="en-US" altLang="de-DE"/>
              <a:t> • </a:t>
            </a:r>
            <a:fld id="{6F815C9C-F0D6-46C8-B7FA-BCA106B22EDC}" type="datetime1">
              <a:rPr lang="de-DE"/>
              <a:pPr>
                <a:defRPr/>
              </a:pPr>
              <a:t>13.06.2014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25992713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 sz="1500">
                <a:solidFill>
                  <a:schemeClr val="tx1"/>
                </a:solidFill>
                <a:latin typeface="TheSansBold" pitchFamily="34" charset="0"/>
              </a:defRPr>
            </a:lvl1pPr>
          </a:lstStyle>
          <a:p>
            <a:pPr>
              <a:defRPr/>
            </a:pPr>
            <a:r>
              <a:rPr lang="en-US" altLang="de-DE" sz="1200">
                <a:solidFill>
                  <a:schemeClr val="accent1"/>
                </a:solidFill>
                <a:latin typeface="+mn-lt"/>
              </a:rPr>
              <a:t>Fachverband Druck- und Papiertechnik</a:t>
            </a:r>
          </a:p>
          <a:p>
            <a:pPr>
              <a:defRPr/>
            </a:pPr>
            <a:endParaRPr lang="en-US" altLang="de-DE" sz="1200">
              <a:solidFill>
                <a:schemeClr val="accent1"/>
              </a:solidFill>
              <a:latin typeface="+mn-lt"/>
            </a:endParaRPr>
          </a:p>
          <a:p>
            <a:pPr>
              <a:defRPr/>
            </a:pPr>
            <a:endParaRPr lang="en-US" alt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de-DE"/>
              <a:t>Seite </a:t>
            </a:r>
            <a:fld id="{44C7349E-28EE-4CA4-A0B0-E2FE4514CD4D}" type="slidenum">
              <a:rPr lang="en-US" altLang="de-DE"/>
              <a:pPr>
                <a:defRPr/>
              </a:pPr>
              <a:t>‹Nr.›</a:t>
            </a:fld>
            <a:r>
              <a:rPr lang="en-US" altLang="de-DE"/>
              <a:t> • </a:t>
            </a:r>
            <a:fld id="{6F815C9C-F0D6-46C8-B7FA-BCA106B22EDC}" type="datetime1">
              <a:rPr lang="de-DE"/>
              <a:pPr>
                <a:defRPr/>
              </a:pPr>
              <a:t>13.06.2014</a:t>
            </a:fld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467604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oleObject" Target="../embeddings/oleObject2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2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 noChangeAspect="1"/>
          </p:cNvGraphicFramePr>
          <p:nvPr userDrawn="1">
            <p:custDataLst>
              <p:tags r:id="rId15"/>
            </p:custDataLst>
            <p:extLst>
              <p:ext uri="{D42A27DB-BD31-4B8C-83A1-F6EECF244321}">
                <p14:modId xmlns:p14="http://schemas.microsoft.com/office/powerpoint/2010/main" val="381898871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4" name="think-cell Folie" r:id="rId16" imgW="136" imgH="136" progId="TCLayout.ActiveDocument.1">
                  <p:embed/>
                </p:oleObj>
              </mc:Choice>
              <mc:Fallback>
                <p:oleObj name="think-cell Folie" r:id="rId16" imgW="136" imgH="13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05598" y="558800"/>
            <a:ext cx="7009602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 dirty="0" err="1" smtClean="0"/>
              <a:t>Hier</a:t>
            </a:r>
            <a:r>
              <a:rPr lang="en-US" altLang="de-DE" dirty="0" smtClean="0"/>
              <a:t> </a:t>
            </a:r>
            <a:r>
              <a:rPr lang="en-US" altLang="de-DE" dirty="0" err="1" smtClean="0"/>
              <a:t>klicken</a:t>
            </a:r>
            <a:r>
              <a:rPr lang="en-US" altLang="de-DE" dirty="0" smtClean="0"/>
              <a:t>, um Master-</a:t>
            </a:r>
            <a:r>
              <a:rPr lang="en-US" altLang="de-DE" dirty="0" err="1" smtClean="0"/>
              <a:t>Titelformat</a:t>
            </a:r>
            <a:r>
              <a:rPr lang="en-US" altLang="de-DE" dirty="0" smtClean="0"/>
              <a:t> </a:t>
            </a:r>
            <a:r>
              <a:rPr lang="en-US" altLang="de-DE" dirty="0" err="1" smtClean="0"/>
              <a:t>zu</a:t>
            </a:r>
            <a:r>
              <a:rPr lang="en-US" altLang="de-DE" dirty="0" smtClean="0"/>
              <a:t> </a:t>
            </a:r>
            <a:r>
              <a:rPr lang="en-US" altLang="de-DE" dirty="0" err="1" smtClean="0"/>
              <a:t>bearbeiten</a:t>
            </a:r>
            <a:endParaRPr lang="en-US" altLang="de-DE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600200"/>
            <a:ext cx="83820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 dirty="0" err="1" smtClean="0"/>
              <a:t>Hier</a:t>
            </a:r>
            <a:r>
              <a:rPr lang="en-US" altLang="de-DE" dirty="0" smtClean="0"/>
              <a:t> </a:t>
            </a:r>
            <a:r>
              <a:rPr lang="en-US" altLang="de-DE" dirty="0" err="1" smtClean="0"/>
              <a:t>klicken</a:t>
            </a:r>
            <a:r>
              <a:rPr lang="en-US" altLang="de-DE" dirty="0" smtClean="0"/>
              <a:t>, um Master-</a:t>
            </a:r>
            <a:r>
              <a:rPr lang="en-US" altLang="de-DE" dirty="0" err="1" smtClean="0"/>
              <a:t>Textformat</a:t>
            </a:r>
            <a:r>
              <a:rPr lang="en-US" altLang="de-DE" dirty="0" smtClean="0"/>
              <a:t> </a:t>
            </a:r>
            <a:r>
              <a:rPr lang="en-US" altLang="de-DE" dirty="0" err="1" smtClean="0"/>
              <a:t>zu</a:t>
            </a:r>
            <a:r>
              <a:rPr lang="en-US" altLang="de-DE" dirty="0" smtClean="0"/>
              <a:t> </a:t>
            </a:r>
            <a:r>
              <a:rPr lang="en-US" altLang="de-DE" dirty="0" err="1" smtClean="0"/>
              <a:t>bearbeiten</a:t>
            </a:r>
            <a:r>
              <a:rPr lang="en-US" altLang="de-DE" dirty="0" smtClean="0"/>
              <a:t>.</a:t>
            </a:r>
          </a:p>
          <a:p>
            <a:pPr lvl="1"/>
            <a:r>
              <a:rPr lang="en-US" altLang="de-DE" dirty="0" err="1" smtClean="0"/>
              <a:t>Zweite</a:t>
            </a:r>
            <a:r>
              <a:rPr lang="en-US" altLang="de-DE" dirty="0" smtClean="0"/>
              <a:t> </a:t>
            </a:r>
            <a:r>
              <a:rPr lang="en-US" altLang="de-DE" dirty="0" err="1" smtClean="0"/>
              <a:t>Ebene</a:t>
            </a:r>
            <a:endParaRPr lang="en-US" altLang="de-DE" dirty="0" smtClean="0"/>
          </a:p>
          <a:p>
            <a:pPr lvl="2"/>
            <a:r>
              <a:rPr lang="en-US" altLang="de-DE" dirty="0" err="1" smtClean="0"/>
              <a:t>Dritte</a:t>
            </a:r>
            <a:r>
              <a:rPr lang="en-US" altLang="de-DE" dirty="0" smtClean="0"/>
              <a:t> </a:t>
            </a:r>
            <a:r>
              <a:rPr lang="en-US" altLang="de-DE" dirty="0" err="1" smtClean="0"/>
              <a:t>Ebene</a:t>
            </a:r>
            <a:endParaRPr lang="en-US" altLang="de-DE" dirty="0" smtClean="0"/>
          </a:p>
          <a:p>
            <a:pPr lvl="3"/>
            <a:r>
              <a:rPr lang="en-US" altLang="de-DE" dirty="0" err="1" smtClean="0"/>
              <a:t>Vierte</a:t>
            </a:r>
            <a:r>
              <a:rPr lang="en-US" altLang="de-DE" dirty="0" smtClean="0"/>
              <a:t> </a:t>
            </a:r>
            <a:r>
              <a:rPr lang="en-US" altLang="de-DE" dirty="0" err="1" smtClean="0"/>
              <a:t>Ebene</a:t>
            </a:r>
            <a:endParaRPr lang="en-US" altLang="de-DE" dirty="0" smtClean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5598" y="115888"/>
            <a:ext cx="54943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1200" b="0" smtClean="0">
                <a:solidFill>
                  <a:schemeClr val="accent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altLang="de-DE" dirty="0" err="1"/>
              <a:t>Fachverband</a:t>
            </a:r>
            <a:r>
              <a:rPr lang="en-US" altLang="de-DE" dirty="0"/>
              <a:t> </a:t>
            </a:r>
            <a:r>
              <a:rPr lang="en-US" altLang="de-DE" dirty="0" err="1"/>
              <a:t>Druck</a:t>
            </a:r>
            <a:r>
              <a:rPr lang="en-US" altLang="de-DE" dirty="0"/>
              <a:t>- und </a:t>
            </a:r>
            <a:r>
              <a:rPr lang="en-US" altLang="de-DE" dirty="0" err="1"/>
              <a:t>Papiertechnik</a:t>
            </a:r>
            <a:endParaRPr lang="en-US" altLang="de-DE" dirty="0"/>
          </a:p>
          <a:p>
            <a:pPr>
              <a:defRPr/>
            </a:pPr>
            <a:endParaRPr lang="en-US" altLang="de-DE" dirty="0"/>
          </a:p>
          <a:p>
            <a:pPr>
              <a:defRPr/>
            </a:pPr>
            <a:endParaRPr lang="en-US" altLang="de-DE" sz="1500" dirty="0">
              <a:solidFill>
                <a:schemeClr val="tx1"/>
              </a:solidFill>
              <a:latin typeface="TheSansBold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553200"/>
            <a:ext cx="19050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100" b="0" smtClean="0">
                <a:solidFill>
                  <a:schemeClr val="tx1"/>
                </a:solidFill>
                <a:latin typeface="TheSans B4 SemiLight" pitchFamily="34" charset="0"/>
              </a:defRPr>
            </a:lvl1pPr>
          </a:lstStyle>
          <a:p>
            <a:pPr>
              <a:defRPr/>
            </a:pPr>
            <a:r>
              <a:rPr lang="en-US" altLang="de-DE"/>
              <a:t>Seite </a:t>
            </a:r>
            <a:fld id="{BCDB3A73-04F3-457F-AF60-9855EDF158A5}" type="slidenum">
              <a:rPr lang="en-US" altLang="de-DE"/>
              <a:pPr>
                <a:defRPr/>
              </a:pPr>
              <a:t>‹Nr.›</a:t>
            </a:fld>
            <a:r>
              <a:rPr lang="en-US" altLang="de-DE"/>
              <a:t> • </a:t>
            </a:r>
            <a:fld id="{6F815C9C-F0D6-46C8-B7FA-BCA106B22EDC}" type="datetime1">
              <a:rPr lang="de-DE"/>
              <a:pPr>
                <a:defRPr/>
              </a:pPr>
              <a:t>13.06.2014</a:t>
            </a:fld>
            <a:endParaRPr lang="en-US" altLang="de-DE"/>
          </a:p>
        </p:txBody>
      </p:sp>
      <p:sp>
        <p:nvSpPr>
          <p:cNvPr id="2" name="Rectangle 17"/>
          <p:cNvSpPr>
            <a:spLocks noChangeArrowheads="1"/>
          </p:cNvSpPr>
          <p:nvPr/>
        </p:nvSpPr>
        <p:spPr bwMode="auto">
          <a:xfrm>
            <a:off x="304800" y="1447800"/>
            <a:ext cx="8534400" cy="510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graphicFrame>
        <p:nvGraphicFramePr>
          <p:cNvPr id="1031" name="Object 29">
            <a:hlinkClick r:id="" action="ppaction://noaction"/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0128017"/>
              </p:ext>
            </p:extLst>
          </p:nvPr>
        </p:nvGraphicFramePr>
        <p:xfrm>
          <a:off x="7687618" y="125413"/>
          <a:ext cx="1204862" cy="7809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" name="Image" r:id="rId18" imgW="10737734" imgH="6963643" progId="Photoshop.Image.5">
                  <p:embed/>
                </p:oleObj>
              </mc:Choice>
              <mc:Fallback>
                <p:oleObj name="Image" r:id="rId18" imgW="10737734" imgH="6963643" progId="Photoshop.Image.5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87618" y="125413"/>
                        <a:ext cx="1204862" cy="7809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" name="Grafik 2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5348" y="982598"/>
            <a:ext cx="1437132" cy="35438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72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heSans B7 Bold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heSans B7 Bold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heSans B7 Bold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heSans B7 Bold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heSans B7 Bold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heSans B7 Bold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heSans B7 Bold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heSans B7 Bold" pitchFamily="34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50000"/>
        </a:spcBef>
        <a:spcAft>
          <a:spcPct val="0"/>
        </a:spcAft>
        <a:buClr>
          <a:srgbClr val="006582"/>
        </a:buClr>
        <a:buFont typeface="Wingdings" pitchFamily="2" charset="2"/>
        <a:buChar char="l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85000"/>
        </a:lnSpc>
        <a:spcBef>
          <a:spcPct val="20000"/>
        </a:spcBef>
        <a:spcAft>
          <a:spcPct val="20000"/>
        </a:spcAft>
        <a:buClr>
          <a:srgbClr val="F49100"/>
        </a:buClr>
        <a:buSzPct val="75000"/>
        <a:buFont typeface="Wingdings" pitchFamily="2" charset="2"/>
        <a:buChar char="£"/>
        <a:defRPr>
          <a:solidFill>
            <a:schemeClr val="tx1"/>
          </a:solidFill>
          <a:latin typeface="TheSans B4 SemiLight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49100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TheSans B4 SemiLight" pitchFamily="34" charset="0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rgbClr val="FF8700"/>
        </a:buClr>
        <a:buChar char="–"/>
        <a:defRPr sz="1500">
          <a:solidFill>
            <a:schemeClr val="tx1"/>
          </a:solidFill>
          <a:latin typeface="TheSans B4 SemiLight" pitchFamily="34" charset="0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5pPr>
      <a:lvl6pPr marL="2438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6pPr>
      <a:lvl7pPr marL="2895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7pPr>
      <a:lvl8pPr marL="3352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8pPr>
      <a:lvl9pPr marL="3810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tags" Target="../tags/tag16.xml"/><Relationship Id="rId18" Type="http://schemas.openxmlformats.org/officeDocument/2006/relationships/tags" Target="../tags/tag21.xml"/><Relationship Id="rId26" Type="http://schemas.openxmlformats.org/officeDocument/2006/relationships/tags" Target="../tags/tag29.xml"/><Relationship Id="rId39" Type="http://schemas.openxmlformats.org/officeDocument/2006/relationships/tags" Target="../tags/tag42.xml"/><Relationship Id="rId3" Type="http://schemas.openxmlformats.org/officeDocument/2006/relationships/tags" Target="../tags/tag6.xml"/><Relationship Id="rId21" Type="http://schemas.openxmlformats.org/officeDocument/2006/relationships/tags" Target="../tags/tag24.xml"/><Relationship Id="rId34" Type="http://schemas.openxmlformats.org/officeDocument/2006/relationships/tags" Target="../tags/tag37.xml"/><Relationship Id="rId42" Type="http://schemas.openxmlformats.org/officeDocument/2006/relationships/tags" Target="../tags/tag45.xml"/><Relationship Id="rId47" Type="http://schemas.openxmlformats.org/officeDocument/2006/relationships/oleObject" Target="../embeddings/oleObject7.bin"/><Relationship Id="rId50" Type="http://schemas.openxmlformats.org/officeDocument/2006/relationships/image" Target="../media/image7.emf"/><Relationship Id="rId7" Type="http://schemas.openxmlformats.org/officeDocument/2006/relationships/tags" Target="../tags/tag10.xml"/><Relationship Id="rId12" Type="http://schemas.openxmlformats.org/officeDocument/2006/relationships/tags" Target="../tags/tag15.xml"/><Relationship Id="rId17" Type="http://schemas.openxmlformats.org/officeDocument/2006/relationships/tags" Target="../tags/tag20.xml"/><Relationship Id="rId25" Type="http://schemas.openxmlformats.org/officeDocument/2006/relationships/tags" Target="../tags/tag28.xml"/><Relationship Id="rId33" Type="http://schemas.openxmlformats.org/officeDocument/2006/relationships/tags" Target="../tags/tag36.xml"/><Relationship Id="rId38" Type="http://schemas.openxmlformats.org/officeDocument/2006/relationships/tags" Target="../tags/tag41.xml"/><Relationship Id="rId46" Type="http://schemas.openxmlformats.org/officeDocument/2006/relationships/image" Target="../media/image1.emf"/><Relationship Id="rId2" Type="http://schemas.openxmlformats.org/officeDocument/2006/relationships/tags" Target="../tags/tag5.xml"/><Relationship Id="rId16" Type="http://schemas.openxmlformats.org/officeDocument/2006/relationships/tags" Target="../tags/tag19.xml"/><Relationship Id="rId20" Type="http://schemas.openxmlformats.org/officeDocument/2006/relationships/tags" Target="../tags/tag23.xml"/><Relationship Id="rId29" Type="http://schemas.openxmlformats.org/officeDocument/2006/relationships/tags" Target="../tags/tag32.xml"/><Relationship Id="rId41" Type="http://schemas.openxmlformats.org/officeDocument/2006/relationships/tags" Target="../tags/tag44.xml"/><Relationship Id="rId54" Type="http://schemas.openxmlformats.org/officeDocument/2006/relationships/image" Target="../media/image9.emf"/><Relationship Id="rId1" Type="http://schemas.openxmlformats.org/officeDocument/2006/relationships/vmlDrawing" Target="../drawings/vmlDrawing5.vml"/><Relationship Id="rId6" Type="http://schemas.openxmlformats.org/officeDocument/2006/relationships/tags" Target="../tags/tag9.xml"/><Relationship Id="rId11" Type="http://schemas.openxmlformats.org/officeDocument/2006/relationships/tags" Target="../tags/tag14.xml"/><Relationship Id="rId24" Type="http://schemas.openxmlformats.org/officeDocument/2006/relationships/tags" Target="../tags/tag27.xml"/><Relationship Id="rId32" Type="http://schemas.openxmlformats.org/officeDocument/2006/relationships/tags" Target="../tags/tag35.xml"/><Relationship Id="rId37" Type="http://schemas.openxmlformats.org/officeDocument/2006/relationships/tags" Target="../tags/tag40.xml"/><Relationship Id="rId40" Type="http://schemas.openxmlformats.org/officeDocument/2006/relationships/tags" Target="../tags/tag43.xml"/><Relationship Id="rId45" Type="http://schemas.openxmlformats.org/officeDocument/2006/relationships/oleObject" Target="../embeddings/oleObject6.bin"/><Relationship Id="rId53" Type="http://schemas.openxmlformats.org/officeDocument/2006/relationships/oleObject" Target="../embeddings/oleObject10.bin"/><Relationship Id="rId5" Type="http://schemas.openxmlformats.org/officeDocument/2006/relationships/tags" Target="../tags/tag8.xml"/><Relationship Id="rId15" Type="http://schemas.openxmlformats.org/officeDocument/2006/relationships/tags" Target="../tags/tag18.xml"/><Relationship Id="rId23" Type="http://schemas.openxmlformats.org/officeDocument/2006/relationships/tags" Target="../tags/tag26.xml"/><Relationship Id="rId28" Type="http://schemas.openxmlformats.org/officeDocument/2006/relationships/tags" Target="../tags/tag31.xml"/><Relationship Id="rId36" Type="http://schemas.openxmlformats.org/officeDocument/2006/relationships/tags" Target="../tags/tag39.xml"/><Relationship Id="rId49" Type="http://schemas.openxmlformats.org/officeDocument/2006/relationships/oleObject" Target="../embeddings/oleObject8.bin"/><Relationship Id="rId10" Type="http://schemas.openxmlformats.org/officeDocument/2006/relationships/tags" Target="../tags/tag13.xml"/><Relationship Id="rId19" Type="http://schemas.openxmlformats.org/officeDocument/2006/relationships/tags" Target="../tags/tag22.xml"/><Relationship Id="rId31" Type="http://schemas.openxmlformats.org/officeDocument/2006/relationships/tags" Target="../tags/tag34.xml"/><Relationship Id="rId44" Type="http://schemas.openxmlformats.org/officeDocument/2006/relationships/notesSlide" Target="../notesSlides/notesSlide1.xml"/><Relationship Id="rId52" Type="http://schemas.openxmlformats.org/officeDocument/2006/relationships/image" Target="../media/image8.emf"/><Relationship Id="rId4" Type="http://schemas.openxmlformats.org/officeDocument/2006/relationships/tags" Target="../tags/tag7.xml"/><Relationship Id="rId9" Type="http://schemas.openxmlformats.org/officeDocument/2006/relationships/tags" Target="../tags/tag12.xml"/><Relationship Id="rId14" Type="http://schemas.openxmlformats.org/officeDocument/2006/relationships/tags" Target="../tags/tag17.xml"/><Relationship Id="rId22" Type="http://schemas.openxmlformats.org/officeDocument/2006/relationships/tags" Target="../tags/tag25.xml"/><Relationship Id="rId27" Type="http://schemas.openxmlformats.org/officeDocument/2006/relationships/tags" Target="../tags/tag30.xml"/><Relationship Id="rId30" Type="http://schemas.openxmlformats.org/officeDocument/2006/relationships/tags" Target="../tags/tag33.xml"/><Relationship Id="rId35" Type="http://schemas.openxmlformats.org/officeDocument/2006/relationships/tags" Target="../tags/tag38.xml"/><Relationship Id="rId43" Type="http://schemas.openxmlformats.org/officeDocument/2006/relationships/slideLayout" Target="../slideLayouts/slideLayout3.xml"/><Relationship Id="rId48" Type="http://schemas.openxmlformats.org/officeDocument/2006/relationships/image" Target="../media/image6.emf"/><Relationship Id="rId8" Type="http://schemas.openxmlformats.org/officeDocument/2006/relationships/tags" Target="../tags/tag11.xml"/><Relationship Id="rId51" Type="http://schemas.openxmlformats.org/officeDocument/2006/relationships/oleObject" Target="../embeddings/oleObject9.bin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tags" Target="../tags/tag57.xml"/><Relationship Id="rId18" Type="http://schemas.openxmlformats.org/officeDocument/2006/relationships/tags" Target="../tags/tag62.xml"/><Relationship Id="rId26" Type="http://schemas.openxmlformats.org/officeDocument/2006/relationships/tags" Target="../tags/tag70.xml"/><Relationship Id="rId39" Type="http://schemas.openxmlformats.org/officeDocument/2006/relationships/tags" Target="../tags/tag83.xml"/><Relationship Id="rId21" Type="http://schemas.openxmlformats.org/officeDocument/2006/relationships/tags" Target="../tags/tag65.xml"/><Relationship Id="rId34" Type="http://schemas.openxmlformats.org/officeDocument/2006/relationships/tags" Target="../tags/tag78.xml"/><Relationship Id="rId42" Type="http://schemas.openxmlformats.org/officeDocument/2006/relationships/tags" Target="../tags/tag86.xml"/><Relationship Id="rId47" Type="http://schemas.openxmlformats.org/officeDocument/2006/relationships/tags" Target="../tags/tag91.xml"/><Relationship Id="rId50" Type="http://schemas.openxmlformats.org/officeDocument/2006/relationships/slideLayout" Target="../slideLayouts/slideLayout3.xml"/><Relationship Id="rId55" Type="http://schemas.openxmlformats.org/officeDocument/2006/relationships/image" Target="../media/image10.emf"/><Relationship Id="rId7" Type="http://schemas.openxmlformats.org/officeDocument/2006/relationships/tags" Target="../tags/tag51.xml"/><Relationship Id="rId12" Type="http://schemas.openxmlformats.org/officeDocument/2006/relationships/tags" Target="../tags/tag56.xml"/><Relationship Id="rId17" Type="http://schemas.openxmlformats.org/officeDocument/2006/relationships/tags" Target="../tags/tag61.xml"/><Relationship Id="rId25" Type="http://schemas.openxmlformats.org/officeDocument/2006/relationships/tags" Target="../tags/tag69.xml"/><Relationship Id="rId33" Type="http://schemas.openxmlformats.org/officeDocument/2006/relationships/tags" Target="../tags/tag77.xml"/><Relationship Id="rId38" Type="http://schemas.openxmlformats.org/officeDocument/2006/relationships/tags" Target="../tags/tag82.xml"/><Relationship Id="rId46" Type="http://schemas.openxmlformats.org/officeDocument/2006/relationships/tags" Target="../tags/tag90.xml"/><Relationship Id="rId2" Type="http://schemas.openxmlformats.org/officeDocument/2006/relationships/tags" Target="../tags/tag46.xml"/><Relationship Id="rId16" Type="http://schemas.openxmlformats.org/officeDocument/2006/relationships/tags" Target="../tags/tag60.xml"/><Relationship Id="rId20" Type="http://schemas.openxmlformats.org/officeDocument/2006/relationships/tags" Target="../tags/tag64.xml"/><Relationship Id="rId29" Type="http://schemas.openxmlformats.org/officeDocument/2006/relationships/tags" Target="../tags/tag73.xml"/><Relationship Id="rId41" Type="http://schemas.openxmlformats.org/officeDocument/2006/relationships/tags" Target="../tags/tag85.xml"/><Relationship Id="rId54" Type="http://schemas.openxmlformats.org/officeDocument/2006/relationships/oleObject" Target="../embeddings/oleObject12.bin"/><Relationship Id="rId1" Type="http://schemas.openxmlformats.org/officeDocument/2006/relationships/vmlDrawing" Target="../drawings/vmlDrawing6.vml"/><Relationship Id="rId6" Type="http://schemas.openxmlformats.org/officeDocument/2006/relationships/tags" Target="../tags/tag50.xml"/><Relationship Id="rId11" Type="http://schemas.openxmlformats.org/officeDocument/2006/relationships/tags" Target="../tags/tag55.xml"/><Relationship Id="rId24" Type="http://schemas.openxmlformats.org/officeDocument/2006/relationships/tags" Target="../tags/tag68.xml"/><Relationship Id="rId32" Type="http://schemas.openxmlformats.org/officeDocument/2006/relationships/tags" Target="../tags/tag76.xml"/><Relationship Id="rId37" Type="http://schemas.openxmlformats.org/officeDocument/2006/relationships/tags" Target="../tags/tag81.xml"/><Relationship Id="rId40" Type="http://schemas.openxmlformats.org/officeDocument/2006/relationships/tags" Target="../tags/tag84.xml"/><Relationship Id="rId45" Type="http://schemas.openxmlformats.org/officeDocument/2006/relationships/tags" Target="../tags/tag89.xml"/><Relationship Id="rId53" Type="http://schemas.openxmlformats.org/officeDocument/2006/relationships/image" Target="../media/image1.emf"/><Relationship Id="rId5" Type="http://schemas.openxmlformats.org/officeDocument/2006/relationships/tags" Target="../tags/tag49.xml"/><Relationship Id="rId15" Type="http://schemas.openxmlformats.org/officeDocument/2006/relationships/tags" Target="../tags/tag59.xml"/><Relationship Id="rId23" Type="http://schemas.openxmlformats.org/officeDocument/2006/relationships/tags" Target="../tags/tag67.xml"/><Relationship Id="rId28" Type="http://schemas.openxmlformats.org/officeDocument/2006/relationships/tags" Target="../tags/tag72.xml"/><Relationship Id="rId36" Type="http://schemas.openxmlformats.org/officeDocument/2006/relationships/tags" Target="../tags/tag80.xml"/><Relationship Id="rId49" Type="http://schemas.openxmlformats.org/officeDocument/2006/relationships/tags" Target="../tags/tag93.xml"/><Relationship Id="rId57" Type="http://schemas.openxmlformats.org/officeDocument/2006/relationships/image" Target="../media/image11.emf"/><Relationship Id="rId10" Type="http://schemas.openxmlformats.org/officeDocument/2006/relationships/tags" Target="../tags/tag54.xml"/><Relationship Id="rId19" Type="http://schemas.openxmlformats.org/officeDocument/2006/relationships/tags" Target="../tags/tag63.xml"/><Relationship Id="rId31" Type="http://schemas.openxmlformats.org/officeDocument/2006/relationships/tags" Target="../tags/tag75.xml"/><Relationship Id="rId44" Type="http://schemas.openxmlformats.org/officeDocument/2006/relationships/tags" Target="../tags/tag88.xml"/><Relationship Id="rId52" Type="http://schemas.openxmlformats.org/officeDocument/2006/relationships/oleObject" Target="../embeddings/oleObject11.bin"/><Relationship Id="rId4" Type="http://schemas.openxmlformats.org/officeDocument/2006/relationships/tags" Target="../tags/tag48.xml"/><Relationship Id="rId9" Type="http://schemas.openxmlformats.org/officeDocument/2006/relationships/tags" Target="../tags/tag53.xml"/><Relationship Id="rId14" Type="http://schemas.openxmlformats.org/officeDocument/2006/relationships/tags" Target="../tags/tag58.xml"/><Relationship Id="rId22" Type="http://schemas.openxmlformats.org/officeDocument/2006/relationships/tags" Target="../tags/tag66.xml"/><Relationship Id="rId27" Type="http://schemas.openxmlformats.org/officeDocument/2006/relationships/tags" Target="../tags/tag71.xml"/><Relationship Id="rId30" Type="http://schemas.openxmlformats.org/officeDocument/2006/relationships/tags" Target="../tags/tag74.xml"/><Relationship Id="rId35" Type="http://schemas.openxmlformats.org/officeDocument/2006/relationships/tags" Target="../tags/tag79.xml"/><Relationship Id="rId43" Type="http://schemas.openxmlformats.org/officeDocument/2006/relationships/tags" Target="../tags/tag87.xml"/><Relationship Id="rId48" Type="http://schemas.openxmlformats.org/officeDocument/2006/relationships/tags" Target="../tags/tag92.xml"/><Relationship Id="rId56" Type="http://schemas.openxmlformats.org/officeDocument/2006/relationships/oleObject" Target="../embeddings/oleObject13.bin"/><Relationship Id="rId8" Type="http://schemas.openxmlformats.org/officeDocument/2006/relationships/tags" Target="../tags/tag52.xml"/><Relationship Id="rId51" Type="http://schemas.openxmlformats.org/officeDocument/2006/relationships/notesSlide" Target="../notesSlides/notesSlide2.xml"/><Relationship Id="rId3" Type="http://schemas.openxmlformats.org/officeDocument/2006/relationships/tags" Target="../tags/tag4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00.xml"/><Relationship Id="rId13" Type="http://schemas.openxmlformats.org/officeDocument/2006/relationships/tags" Target="../tags/tag105.xml"/><Relationship Id="rId18" Type="http://schemas.openxmlformats.org/officeDocument/2006/relationships/tags" Target="../tags/tag110.xml"/><Relationship Id="rId26" Type="http://schemas.openxmlformats.org/officeDocument/2006/relationships/tags" Target="../tags/tag118.xml"/><Relationship Id="rId39" Type="http://schemas.openxmlformats.org/officeDocument/2006/relationships/slideLayout" Target="../slideLayouts/slideLayout3.xml"/><Relationship Id="rId3" Type="http://schemas.openxmlformats.org/officeDocument/2006/relationships/tags" Target="../tags/tag95.xml"/><Relationship Id="rId21" Type="http://schemas.openxmlformats.org/officeDocument/2006/relationships/tags" Target="../tags/tag113.xml"/><Relationship Id="rId34" Type="http://schemas.openxmlformats.org/officeDocument/2006/relationships/tags" Target="../tags/tag126.xml"/><Relationship Id="rId42" Type="http://schemas.openxmlformats.org/officeDocument/2006/relationships/image" Target="../media/image1.emf"/><Relationship Id="rId7" Type="http://schemas.openxmlformats.org/officeDocument/2006/relationships/tags" Target="../tags/tag99.xml"/><Relationship Id="rId12" Type="http://schemas.openxmlformats.org/officeDocument/2006/relationships/tags" Target="../tags/tag104.xml"/><Relationship Id="rId17" Type="http://schemas.openxmlformats.org/officeDocument/2006/relationships/tags" Target="../tags/tag109.xml"/><Relationship Id="rId25" Type="http://schemas.openxmlformats.org/officeDocument/2006/relationships/tags" Target="../tags/tag117.xml"/><Relationship Id="rId33" Type="http://schemas.openxmlformats.org/officeDocument/2006/relationships/tags" Target="../tags/tag125.xml"/><Relationship Id="rId38" Type="http://schemas.openxmlformats.org/officeDocument/2006/relationships/tags" Target="../tags/tag130.xml"/><Relationship Id="rId2" Type="http://schemas.openxmlformats.org/officeDocument/2006/relationships/tags" Target="../tags/tag94.xml"/><Relationship Id="rId16" Type="http://schemas.openxmlformats.org/officeDocument/2006/relationships/tags" Target="../tags/tag108.xml"/><Relationship Id="rId20" Type="http://schemas.openxmlformats.org/officeDocument/2006/relationships/tags" Target="../tags/tag112.xml"/><Relationship Id="rId29" Type="http://schemas.openxmlformats.org/officeDocument/2006/relationships/tags" Target="../tags/tag121.xml"/><Relationship Id="rId41" Type="http://schemas.openxmlformats.org/officeDocument/2006/relationships/oleObject" Target="../embeddings/oleObject14.bin"/><Relationship Id="rId1" Type="http://schemas.openxmlformats.org/officeDocument/2006/relationships/vmlDrawing" Target="../drawings/vmlDrawing7.vml"/><Relationship Id="rId6" Type="http://schemas.openxmlformats.org/officeDocument/2006/relationships/tags" Target="../tags/tag98.xml"/><Relationship Id="rId11" Type="http://schemas.openxmlformats.org/officeDocument/2006/relationships/tags" Target="../tags/tag103.xml"/><Relationship Id="rId24" Type="http://schemas.openxmlformats.org/officeDocument/2006/relationships/tags" Target="../tags/tag116.xml"/><Relationship Id="rId32" Type="http://schemas.openxmlformats.org/officeDocument/2006/relationships/tags" Target="../tags/tag124.xml"/><Relationship Id="rId37" Type="http://schemas.openxmlformats.org/officeDocument/2006/relationships/tags" Target="../tags/tag129.xml"/><Relationship Id="rId40" Type="http://schemas.openxmlformats.org/officeDocument/2006/relationships/notesSlide" Target="../notesSlides/notesSlide3.xml"/><Relationship Id="rId5" Type="http://schemas.openxmlformats.org/officeDocument/2006/relationships/tags" Target="../tags/tag97.xml"/><Relationship Id="rId15" Type="http://schemas.openxmlformats.org/officeDocument/2006/relationships/tags" Target="../tags/tag107.xml"/><Relationship Id="rId23" Type="http://schemas.openxmlformats.org/officeDocument/2006/relationships/tags" Target="../tags/tag115.xml"/><Relationship Id="rId28" Type="http://schemas.openxmlformats.org/officeDocument/2006/relationships/tags" Target="../tags/tag120.xml"/><Relationship Id="rId36" Type="http://schemas.openxmlformats.org/officeDocument/2006/relationships/tags" Target="../tags/tag128.xml"/><Relationship Id="rId10" Type="http://schemas.openxmlformats.org/officeDocument/2006/relationships/tags" Target="../tags/tag102.xml"/><Relationship Id="rId19" Type="http://schemas.openxmlformats.org/officeDocument/2006/relationships/tags" Target="../tags/tag111.xml"/><Relationship Id="rId31" Type="http://schemas.openxmlformats.org/officeDocument/2006/relationships/tags" Target="../tags/tag123.xml"/><Relationship Id="rId44" Type="http://schemas.openxmlformats.org/officeDocument/2006/relationships/image" Target="../media/image12.emf"/><Relationship Id="rId4" Type="http://schemas.openxmlformats.org/officeDocument/2006/relationships/tags" Target="../tags/tag96.xml"/><Relationship Id="rId9" Type="http://schemas.openxmlformats.org/officeDocument/2006/relationships/tags" Target="../tags/tag101.xml"/><Relationship Id="rId14" Type="http://schemas.openxmlformats.org/officeDocument/2006/relationships/tags" Target="../tags/tag106.xml"/><Relationship Id="rId22" Type="http://schemas.openxmlformats.org/officeDocument/2006/relationships/tags" Target="../tags/tag114.xml"/><Relationship Id="rId27" Type="http://schemas.openxmlformats.org/officeDocument/2006/relationships/tags" Target="../tags/tag119.xml"/><Relationship Id="rId30" Type="http://schemas.openxmlformats.org/officeDocument/2006/relationships/tags" Target="../tags/tag122.xml"/><Relationship Id="rId35" Type="http://schemas.openxmlformats.org/officeDocument/2006/relationships/tags" Target="../tags/tag127.xml"/><Relationship Id="rId43" Type="http://schemas.openxmlformats.org/officeDocument/2006/relationships/oleObject" Target="../embeddings/oleObject15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137.xml"/><Relationship Id="rId13" Type="http://schemas.openxmlformats.org/officeDocument/2006/relationships/tags" Target="../tags/tag142.xml"/><Relationship Id="rId18" Type="http://schemas.openxmlformats.org/officeDocument/2006/relationships/tags" Target="../tags/tag147.xml"/><Relationship Id="rId26" Type="http://schemas.openxmlformats.org/officeDocument/2006/relationships/tags" Target="../tags/tag155.xml"/><Relationship Id="rId39" Type="http://schemas.openxmlformats.org/officeDocument/2006/relationships/tags" Target="../tags/tag168.xml"/><Relationship Id="rId3" Type="http://schemas.openxmlformats.org/officeDocument/2006/relationships/tags" Target="../tags/tag132.xml"/><Relationship Id="rId21" Type="http://schemas.openxmlformats.org/officeDocument/2006/relationships/tags" Target="../tags/tag150.xml"/><Relationship Id="rId34" Type="http://schemas.openxmlformats.org/officeDocument/2006/relationships/tags" Target="../tags/tag163.xml"/><Relationship Id="rId42" Type="http://schemas.openxmlformats.org/officeDocument/2006/relationships/oleObject" Target="../embeddings/oleObject16.bin"/><Relationship Id="rId7" Type="http://schemas.openxmlformats.org/officeDocument/2006/relationships/tags" Target="../tags/tag136.xml"/><Relationship Id="rId12" Type="http://schemas.openxmlformats.org/officeDocument/2006/relationships/tags" Target="../tags/tag141.xml"/><Relationship Id="rId17" Type="http://schemas.openxmlformats.org/officeDocument/2006/relationships/tags" Target="../tags/tag146.xml"/><Relationship Id="rId25" Type="http://schemas.openxmlformats.org/officeDocument/2006/relationships/tags" Target="../tags/tag154.xml"/><Relationship Id="rId33" Type="http://schemas.openxmlformats.org/officeDocument/2006/relationships/tags" Target="../tags/tag162.xml"/><Relationship Id="rId38" Type="http://schemas.openxmlformats.org/officeDocument/2006/relationships/tags" Target="../tags/tag167.xml"/><Relationship Id="rId2" Type="http://schemas.openxmlformats.org/officeDocument/2006/relationships/tags" Target="../tags/tag131.xml"/><Relationship Id="rId16" Type="http://schemas.openxmlformats.org/officeDocument/2006/relationships/tags" Target="../tags/tag145.xml"/><Relationship Id="rId20" Type="http://schemas.openxmlformats.org/officeDocument/2006/relationships/tags" Target="../tags/tag149.xml"/><Relationship Id="rId29" Type="http://schemas.openxmlformats.org/officeDocument/2006/relationships/tags" Target="../tags/tag158.xml"/><Relationship Id="rId41" Type="http://schemas.openxmlformats.org/officeDocument/2006/relationships/notesSlide" Target="../notesSlides/notesSlide4.xml"/><Relationship Id="rId1" Type="http://schemas.openxmlformats.org/officeDocument/2006/relationships/vmlDrawing" Target="../drawings/vmlDrawing8.vml"/><Relationship Id="rId6" Type="http://schemas.openxmlformats.org/officeDocument/2006/relationships/tags" Target="../tags/tag135.xml"/><Relationship Id="rId11" Type="http://schemas.openxmlformats.org/officeDocument/2006/relationships/tags" Target="../tags/tag140.xml"/><Relationship Id="rId24" Type="http://schemas.openxmlformats.org/officeDocument/2006/relationships/tags" Target="../tags/tag153.xml"/><Relationship Id="rId32" Type="http://schemas.openxmlformats.org/officeDocument/2006/relationships/tags" Target="../tags/tag161.xml"/><Relationship Id="rId37" Type="http://schemas.openxmlformats.org/officeDocument/2006/relationships/tags" Target="../tags/tag166.xml"/><Relationship Id="rId40" Type="http://schemas.openxmlformats.org/officeDocument/2006/relationships/slideLayout" Target="../slideLayouts/slideLayout3.xml"/><Relationship Id="rId45" Type="http://schemas.openxmlformats.org/officeDocument/2006/relationships/image" Target="../media/image13.emf"/><Relationship Id="rId5" Type="http://schemas.openxmlformats.org/officeDocument/2006/relationships/tags" Target="../tags/tag134.xml"/><Relationship Id="rId15" Type="http://schemas.openxmlformats.org/officeDocument/2006/relationships/tags" Target="../tags/tag144.xml"/><Relationship Id="rId23" Type="http://schemas.openxmlformats.org/officeDocument/2006/relationships/tags" Target="../tags/tag152.xml"/><Relationship Id="rId28" Type="http://schemas.openxmlformats.org/officeDocument/2006/relationships/tags" Target="../tags/tag157.xml"/><Relationship Id="rId36" Type="http://schemas.openxmlformats.org/officeDocument/2006/relationships/tags" Target="../tags/tag165.xml"/><Relationship Id="rId10" Type="http://schemas.openxmlformats.org/officeDocument/2006/relationships/tags" Target="../tags/tag139.xml"/><Relationship Id="rId19" Type="http://schemas.openxmlformats.org/officeDocument/2006/relationships/tags" Target="../tags/tag148.xml"/><Relationship Id="rId31" Type="http://schemas.openxmlformats.org/officeDocument/2006/relationships/tags" Target="../tags/tag160.xml"/><Relationship Id="rId44" Type="http://schemas.openxmlformats.org/officeDocument/2006/relationships/oleObject" Target="../embeddings/oleObject17.bin"/><Relationship Id="rId4" Type="http://schemas.openxmlformats.org/officeDocument/2006/relationships/tags" Target="../tags/tag133.xml"/><Relationship Id="rId9" Type="http://schemas.openxmlformats.org/officeDocument/2006/relationships/tags" Target="../tags/tag138.xml"/><Relationship Id="rId14" Type="http://schemas.openxmlformats.org/officeDocument/2006/relationships/tags" Target="../tags/tag143.xml"/><Relationship Id="rId22" Type="http://schemas.openxmlformats.org/officeDocument/2006/relationships/tags" Target="../tags/tag151.xml"/><Relationship Id="rId27" Type="http://schemas.openxmlformats.org/officeDocument/2006/relationships/tags" Target="../tags/tag156.xml"/><Relationship Id="rId30" Type="http://schemas.openxmlformats.org/officeDocument/2006/relationships/tags" Target="../tags/tag159.xml"/><Relationship Id="rId35" Type="http://schemas.openxmlformats.org/officeDocument/2006/relationships/tags" Target="../tags/tag164.xml"/><Relationship Id="rId43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175.xml"/><Relationship Id="rId13" Type="http://schemas.openxmlformats.org/officeDocument/2006/relationships/tags" Target="../tags/tag180.xml"/><Relationship Id="rId18" Type="http://schemas.openxmlformats.org/officeDocument/2006/relationships/notesSlide" Target="../notesSlides/notesSlide5.xml"/><Relationship Id="rId3" Type="http://schemas.openxmlformats.org/officeDocument/2006/relationships/tags" Target="../tags/tag170.xml"/><Relationship Id="rId21" Type="http://schemas.openxmlformats.org/officeDocument/2006/relationships/oleObject" Target="../embeddings/oleObject19.bin"/><Relationship Id="rId7" Type="http://schemas.openxmlformats.org/officeDocument/2006/relationships/tags" Target="../tags/tag174.xml"/><Relationship Id="rId12" Type="http://schemas.openxmlformats.org/officeDocument/2006/relationships/tags" Target="../tags/tag179.xml"/><Relationship Id="rId17" Type="http://schemas.openxmlformats.org/officeDocument/2006/relationships/slideLayout" Target="../slideLayouts/slideLayout3.xml"/><Relationship Id="rId2" Type="http://schemas.openxmlformats.org/officeDocument/2006/relationships/tags" Target="../tags/tag169.xml"/><Relationship Id="rId16" Type="http://schemas.openxmlformats.org/officeDocument/2006/relationships/tags" Target="../tags/tag183.xml"/><Relationship Id="rId20" Type="http://schemas.openxmlformats.org/officeDocument/2006/relationships/image" Target="../media/image1.emf"/><Relationship Id="rId1" Type="http://schemas.openxmlformats.org/officeDocument/2006/relationships/vmlDrawing" Target="../drawings/vmlDrawing9.vml"/><Relationship Id="rId6" Type="http://schemas.openxmlformats.org/officeDocument/2006/relationships/tags" Target="../tags/tag173.xml"/><Relationship Id="rId11" Type="http://schemas.openxmlformats.org/officeDocument/2006/relationships/tags" Target="../tags/tag178.xml"/><Relationship Id="rId5" Type="http://schemas.openxmlformats.org/officeDocument/2006/relationships/tags" Target="../tags/tag172.xml"/><Relationship Id="rId15" Type="http://schemas.openxmlformats.org/officeDocument/2006/relationships/tags" Target="../tags/tag182.xml"/><Relationship Id="rId10" Type="http://schemas.openxmlformats.org/officeDocument/2006/relationships/tags" Target="../tags/tag177.xml"/><Relationship Id="rId19" Type="http://schemas.openxmlformats.org/officeDocument/2006/relationships/oleObject" Target="../embeddings/oleObject18.bin"/><Relationship Id="rId4" Type="http://schemas.openxmlformats.org/officeDocument/2006/relationships/tags" Target="../tags/tag171.xml"/><Relationship Id="rId9" Type="http://schemas.openxmlformats.org/officeDocument/2006/relationships/tags" Target="../tags/tag176.xml"/><Relationship Id="rId14" Type="http://schemas.openxmlformats.org/officeDocument/2006/relationships/tags" Target="../tags/tag181.xml"/><Relationship Id="rId22" Type="http://schemas.openxmlformats.org/officeDocument/2006/relationships/image" Target="../media/image1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9" name="Objekt 158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71381614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31" name="think-cell Folie" r:id="rId45" imgW="136" imgH="136" progId="TCLayout.ActiveDocument.1">
                  <p:embed/>
                </p:oleObj>
              </mc:Choice>
              <mc:Fallback>
                <p:oleObj name="think-cell Folie" r:id="rId45" imgW="136" imgH="13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5" name="Rechteck 154" hidden="1"/>
          <p:cNvSpPr/>
          <p:nvPr>
            <p:custDataLst>
              <p:tags r:id="rId3"/>
            </p:custDataLst>
          </p:nvPr>
        </p:nvSpPr>
        <p:spPr bwMode="auto">
          <a:xfrm>
            <a:off x="-525919" y="0"/>
            <a:ext cx="1210588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endParaRPr kumimoji="0" lang="en-US" sz="1200" u="none" strike="noStrike" cap="none" normalizeH="0" smtClean="0">
              <a:ln>
                <a:noFill/>
              </a:ln>
              <a:solidFill>
                <a:schemeClr val="bg1"/>
              </a:solidFill>
              <a:effectLst/>
              <a:latin typeface="Arial"/>
              <a:cs typeface="Arial"/>
              <a:sym typeface="Arial"/>
            </a:endParaRP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smtClean="0"/>
              <a:t>Der </a:t>
            </a:r>
            <a:r>
              <a:rPr lang="de-DE" dirty="0"/>
              <a:t>Wettbewerbsdruck im Großanlagenbau hat zugenommen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000000"/>
                </a:solidFill>
                <a:latin typeface="Arial"/>
              </a:rPr>
              <a:t>Allgemeiner Wettbewerbsdruck</a:t>
            </a:r>
            <a:endParaRPr lang="de-DE" sz="16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de-DE" sz="1200" smtClean="0">
                <a:solidFill>
                  <a:schemeClr val="accent1"/>
                </a:solidFill>
              </a:rPr>
              <a:t>Arbeitsgemeinschaft Großanlagenbau</a:t>
            </a:r>
            <a:endParaRPr lang="en-US" altLang="de-DE" sz="1200" smtClean="0">
              <a:solidFill>
                <a:schemeClr val="accent1"/>
              </a:solidFill>
              <a:latin typeface="+mn-lt"/>
            </a:endParaRPr>
          </a:p>
          <a:p>
            <a:pPr>
              <a:defRPr/>
            </a:pPr>
            <a:endParaRPr lang="en-US" alt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de-DE" smtClean="0"/>
              <a:t>Seite </a:t>
            </a:r>
            <a:fld id="{F25E6A0E-1702-4519-BCA5-3343E84E9ABE}" type="slidenum">
              <a:rPr lang="en-US" altLang="de-DE" smtClean="0"/>
              <a:pPr>
                <a:defRPr/>
              </a:pPr>
              <a:t>1</a:t>
            </a:fld>
            <a:r>
              <a:rPr lang="en-US" altLang="de-DE" smtClean="0"/>
              <a:t> • </a:t>
            </a:r>
            <a:fld id="{6F815C9C-F0D6-46C8-B7FA-BCA106B22EDC}" type="datetime1">
              <a:rPr lang="de-DE" smtClean="0"/>
              <a:pPr>
                <a:defRPr/>
              </a:pPr>
              <a:t>13.06.2014</a:t>
            </a:fld>
            <a:endParaRPr lang="en-US" altLang="de-DE"/>
          </a:p>
        </p:txBody>
      </p:sp>
      <p:graphicFrame>
        <p:nvGraphicFramePr>
          <p:cNvPr id="20" name="Objekt 19"/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606465128"/>
              </p:ext>
            </p:extLst>
          </p:nvPr>
        </p:nvGraphicFramePr>
        <p:xfrm>
          <a:off x="2438400" y="1866901"/>
          <a:ext cx="1990670" cy="34479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32" name="Diagramm" r:id="rId47" imgW="1990670" imgH="3447999" progId="MSGraph.Chart.8">
                  <p:embed followColorScheme="full"/>
                </p:oleObj>
              </mc:Choice>
              <mc:Fallback>
                <p:oleObj name="Diagramm" r:id="rId47" imgW="1990670" imgH="3447999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866901"/>
                        <a:ext cx="1990670" cy="34479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platzhalter 2"/>
          <p:cNvSpPr>
            <a:spLocks noGrp="1"/>
          </p:cNvSpPr>
          <p:nvPr>
            <p:custDataLst>
              <p:tags r:id="rId5"/>
            </p:custDataLst>
          </p:nvPr>
        </p:nvSpPr>
        <p:spPr bwMode="auto">
          <a:xfrm>
            <a:off x="3159125" y="5302250"/>
            <a:ext cx="569913" cy="330200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t" anchorCtr="0">
            <a:noAutofit/>
          </a:bodyPr>
          <a:lstStyle>
            <a:lvl1pPr marL="0" indent="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FontTx/>
              <a:buNone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975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80000"/>
              <a:buFont typeface="Wingdings" pitchFamily="2" charset="2"/>
              <a:buChar char="n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70000"/>
              <a:buFont typeface="Wingdings" pitchFamily="2" charset="2"/>
              <a:buChar char="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-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900000" indent="-180975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08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ts val="0"/>
              </a:spcAft>
            </a:pPr>
            <a:fld id="{ED7F3A67-0171-4E4A-8984-82B182D4536A}" type="datetime'N''ä''c''hs''t''''''''e''''&#10;''5'' ''J''a''''''''''''''hre'">
              <a:rPr lang="en-US" sz="1200" b="0"/>
              <a:pPr/>
              <a:t>Nächste
5 Jahre</a:t>
            </a:fld>
            <a:endParaRPr lang="de-DE" sz="1200" b="0" dirty="0" smtClean="0">
              <a:latin typeface="Arial"/>
              <a:cs typeface="Arial"/>
              <a:sym typeface="Arial"/>
            </a:endParaRPr>
          </a:p>
        </p:txBody>
      </p:sp>
      <p:sp>
        <p:nvSpPr>
          <p:cNvPr id="26" name="Textplatzhalter 2"/>
          <p:cNvSpPr>
            <a:spLocks noGrp="1"/>
          </p:cNvSpPr>
          <p:nvPr>
            <p:custDataLst>
              <p:tags r:id="rId6"/>
            </p:custDataLst>
          </p:nvPr>
        </p:nvSpPr>
        <p:spPr bwMode="gray">
          <a:xfrm>
            <a:off x="3228975" y="1782763"/>
            <a:ext cx="430213" cy="165100"/>
          </a:xfrm>
          <a:prstGeom prst="rect">
            <a:avLst/>
          </a:prstGeom>
          <a:noFill/>
          <a:effectLst/>
        </p:spPr>
        <p:txBody>
          <a:bodyPr vert="horz" wrap="none" lIns="0" tIns="0" rIns="0" bIns="0" rtlCol="0" anchor="b" anchorCtr="0">
            <a:noAutofit/>
          </a:bodyPr>
          <a:lstStyle>
            <a:lvl1pPr marL="0" indent="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FontTx/>
              <a:buNone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975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80000"/>
              <a:buFont typeface="Wingdings" pitchFamily="2" charset="2"/>
              <a:buChar char="n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70000"/>
              <a:buFont typeface="Wingdings" pitchFamily="2" charset="2"/>
              <a:buChar char="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-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900000" indent="-180975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08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20000"/>
              </a:spcAft>
            </a:pPr>
            <a:fld id="{BD3A9208-9FC5-4DD3-95A0-08EE53BE61C7}" type="datetime'''''''''''''''''''1''0''0'''''''''' ''''''''''''''''''%'''''''">
              <a:rPr lang="en-US" sz="1200"/>
              <a:pPr/>
              <a:t>100 %</a:t>
            </a:fld>
            <a:endParaRPr lang="de-DE" sz="1200" dirty="0" smtClean="0">
              <a:latin typeface="Arial"/>
              <a:cs typeface="Arial"/>
              <a:sym typeface="Arial"/>
            </a:endParaRPr>
          </a:p>
        </p:txBody>
      </p:sp>
      <p:sp>
        <p:nvSpPr>
          <p:cNvPr id="47" name="Textplatzhalter 5"/>
          <p:cNvSpPr>
            <a:spLocks noGrp="1"/>
          </p:cNvSpPr>
          <p:nvPr>
            <p:custDataLst>
              <p:tags r:id="rId7"/>
            </p:custDataLst>
          </p:nvPr>
        </p:nvSpPr>
        <p:spPr bwMode="gray">
          <a:xfrm>
            <a:off x="3244850" y="4562475"/>
            <a:ext cx="3968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25400" tIns="0" rIns="2540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A9F64253-87D4-4C95-B84B-D991FBF90FEF}" type="datetime'''''3''2'''''''''''''''''''' ''''''%'''''">
              <a:rPr lang="en-US" sz="1200" b="0">
                <a:solidFill>
                  <a:schemeClr val="bg1"/>
                </a:solidFill>
                <a:latin typeface="Arial"/>
                <a:cs typeface="Arial"/>
                <a:sym typeface="Arial"/>
              </a:rPr>
              <a:pPr marL="0" indent="0" algn="ctr">
                <a:lnSpc>
                  <a:spcPct val="100000"/>
                </a:lnSpc>
                <a:spcBef>
                  <a:spcPct val="0"/>
                </a:spcBef>
                <a:buNone/>
              </a:pPr>
              <a:t>32 %</a:t>
            </a:fld>
            <a:endParaRPr lang="de-DE" sz="1200" b="0" dirty="0">
              <a:solidFill>
                <a:schemeClr val="bg1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9" name="Textplatzhalter 6"/>
          <p:cNvSpPr>
            <a:spLocks noGrp="1"/>
          </p:cNvSpPr>
          <p:nvPr>
            <p:custDataLst>
              <p:tags r:id="rId8"/>
            </p:custDataLst>
          </p:nvPr>
        </p:nvSpPr>
        <p:spPr bwMode="gray">
          <a:xfrm>
            <a:off x="3244850" y="3024188"/>
            <a:ext cx="3968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25400" tIns="0" rIns="2540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7F334ABE-F714-47C5-A59A-8772F1803A85}" type="datetime'''''6''''''''''''''5'' ''%'''''''''''''''''''''">
              <a:rPr lang="en-US" sz="1200" b="0">
                <a:latin typeface="Arial"/>
                <a:cs typeface="Arial"/>
                <a:sym typeface="Arial"/>
              </a:rPr>
              <a:pPr marL="0" indent="0" algn="ctr">
                <a:lnSpc>
                  <a:spcPct val="100000"/>
                </a:lnSpc>
                <a:spcBef>
                  <a:spcPct val="0"/>
                </a:spcBef>
                <a:buNone/>
              </a:pPr>
              <a:t>65 %</a:t>
            </a:fld>
            <a:endParaRPr lang="de-DE" sz="1200" b="0" dirty="0">
              <a:latin typeface="Arial"/>
              <a:cs typeface="Arial"/>
              <a:sym typeface="Arial"/>
            </a:endParaRPr>
          </a:p>
        </p:txBody>
      </p:sp>
      <p:sp>
        <p:nvSpPr>
          <p:cNvPr id="58" name="Textplatzhalter 5"/>
          <p:cNvSpPr>
            <a:spLocks noGrp="1"/>
          </p:cNvSpPr>
          <p:nvPr>
            <p:custDataLst>
              <p:tags r:id="rId9"/>
            </p:custDataLst>
          </p:nvPr>
        </p:nvSpPr>
        <p:spPr bwMode="gray">
          <a:xfrm>
            <a:off x="3287713" y="1947863"/>
            <a:ext cx="312738" cy="182563"/>
          </a:xfrm>
          <a:prstGeom prst="rect">
            <a:avLst/>
          </a:prstGeom>
          <a:solidFill>
            <a:srgbClr val="4C9BDC"/>
          </a:solidFill>
        </p:spPr>
        <p:txBody>
          <a:bodyPr wrap="none" lIns="25400" tIns="0" rIns="2540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4E9FB3D4-99CA-4406-AEFF-BDC46039253F}" type="datetime'3'' ''''''''''''''''''''''''''''%'">
              <a:rPr lang="en-US" sz="12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marL="0" indent="0" algn="ctr">
                <a:lnSpc>
                  <a:spcPct val="100000"/>
                </a:lnSpc>
                <a:spcBef>
                  <a:spcPct val="0"/>
                </a:spcBef>
                <a:buNone/>
              </a:pPr>
              <a:t>3 %</a:t>
            </a:fld>
            <a:endParaRPr lang="en-US" sz="1200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cxnSp>
        <p:nvCxnSpPr>
          <p:cNvPr id="14" name="Gerade Verbindung 13"/>
          <p:cNvCxnSpPr/>
          <p:nvPr>
            <p:custDataLst>
              <p:tags r:id="rId10"/>
            </p:custDataLst>
          </p:nvPr>
        </p:nvCxnSpPr>
        <p:spPr bwMode="auto">
          <a:xfrm>
            <a:off x="1866900" y="1990725"/>
            <a:ext cx="113347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Gerade Verbindung 16"/>
          <p:cNvCxnSpPr/>
          <p:nvPr>
            <p:custDataLst>
              <p:tags r:id="rId11"/>
            </p:custDataLst>
          </p:nvPr>
        </p:nvCxnSpPr>
        <p:spPr bwMode="auto">
          <a:xfrm flipV="1">
            <a:off x="1866900" y="2085975"/>
            <a:ext cx="1133475" cy="16192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Gerade Verbindung 17"/>
          <p:cNvCxnSpPr/>
          <p:nvPr>
            <p:custDataLst>
              <p:tags r:id="rId12"/>
            </p:custDataLst>
          </p:nvPr>
        </p:nvCxnSpPr>
        <p:spPr bwMode="auto">
          <a:xfrm flipV="1">
            <a:off x="1866900" y="4143375"/>
            <a:ext cx="1133475" cy="35242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1" name="Rechteck 30"/>
          <p:cNvSpPr/>
          <p:nvPr>
            <p:custDataLst>
              <p:tags r:id="rId13"/>
            </p:custDataLst>
          </p:nvPr>
        </p:nvSpPr>
        <p:spPr bwMode="auto">
          <a:xfrm>
            <a:off x="3022600" y="6354763"/>
            <a:ext cx="179387" cy="13335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de-DE" dirty="0" err="1" smtClean="0">
              <a:solidFill>
                <a:schemeClr val="tx1"/>
              </a:solidFill>
            </a:endParaRPr>
          </a:p>
        </p:txBody>
      </p:sp>
      <p:sp>
        <p:nvSpPr>
          <p:cNvPr id="32" name="Rechteck 31"/>
          <p:cNvSpPr/>
          <p:nvPr>
            <p:custDataLst>
              <p:tags r:id="rId14"/>
            </p:custDataLst>
          </p:nvPr>
        </p:nvSpPr>
        <p:spPr bwMode="auto">
          <a:xfrm>
            <a:off x="2241550" y="6354763"/>
            <a:ext cx="179387" cy="133350"/>
          </a:xfrm>
          <a:prstGeom prst="rect">
            <a:avLst/>
          </a:prstGeom>
          <a:solidFill>
            <a:srgbClr val="BFBFBF"/>
          </a:solidFill>
          <a:ln w="952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de-DE" dirty="0" err="1" smtClean="0">
              <a:solidFill>
                <a:schemeClr val="tx1"/>
              </a:solidFill>
            </a:endParaRPr>
          </a:p>
        </p:txBody>
      </p:sp>
      <p:sp>
        <p:nvSpPr>
          <p:cNvPr id="33" name="Rechteck 32"/>
          <p:cNvSpPr/>
          <p:nvPr>
            <p:custDataLst>
              <p:tags r:id="rId15"/>
            </p:custDataLst>
          </p:nvPr>
        </p:nvSpPr>
        <p:spPr bwMode="auto">
          <a:xfrm>
            <a:off x="1397000" y="6354763"/>
            <a:ext cx="179387" cy="133350"/>
          </a:xfrm>
          <a:prstGeom prst="rect">
            <a:avLst/>
          </a:prstGeom>
          <a:solidFill>
            <a:srgbClr val="4C9BDC"/>
          </a:solidFill>
          <a:ln w="952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de-DE" dirty="0" err="1" smtClean="0">
              <a:solidFill>
                <a:schemeClr val="tx1"/>
              </a:solidFill>
            </a:endParaRPr>
          </a:p>
        </p:txBody>
      </p:sp>
      <p:sp>
        <p:nvSpPr>
          <p:cNvPr id="34" name="Rechteck 33"/>
          <p:cNvSpPr/>
          <p:nvPr>
            <p:custDataLst>
              <p:tags r:id="rId16"/>
            </p:custDataLst>
          </p:nvPr>
        </p:nvSpPr>
        <p:spPr bwMode="auto">
          <a:xfrm>
            <a:off x="552450" y="6354763"/>
            <a:ext cx="179387" cy="133350"/>
          </a:xfrm>
          <a:prstGeom prst="rect">
            <a:avLst/>
          </a:prstGeom>
          <a:solidFill>
            <a:srgbClr val="A5CCED"/>
          </a:solidFill>
          <a:ln w="9525">
            <a:solidFill>
              <a:schemeClr val="tx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de-DE" dirty="0" err="1" smtClean="0">
              <a:solidFill>
                <a:schemeClr val="tx1"/>
              </a:solidFill>
            </a:endParaRPr>
          </a:p>
        </p:txBody>
      </p:sp>
      <p:sp>
        <p:nvSpPr>
          <p:cNvPr id="36" name="Textplatzhalter 2"/>
          <p:cNvSpPr>
            <a:spLocks noGrp="1"/>
          </p:cNvSpPr>
          <p:nvPr>
            <p:custDataLst>
              <p:tags r:id="rId17"/>
            </p:custDataLst>
          </p:nvPr>
        </p:nvSpPr>
        <p:spPr bwMode="auto">
          <a:xfrm>
            <a:off x="2471738" y="6351588"/>
            <a:ext cx="449263" cy="136525"/>
          </a:xfrm>
          <a:prstGeom prst="rect">
            <a:avLst/>
          </a:prstGeom>
          <a:noFill/>
          <a:effectLst/>
        </p:spPr>
        <p:txBody>
          <a:bodyPr vert="horz" wrap="none" lIns="0" tIns="0" rIns="0" bIns="0" rtlCol="0" anchor="ctr" anchorCtr="0">
            <a:noAutofit/>
          </a:bodyPr>
          <a:lstStyle>
            <a:lvl1pPr marL="0" indent="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FontTx/>
              <a:buNone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975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80000"/>
              <a:buFont typeface="Wingdings" pitchFamily="2" charset="2"/>
              <a:buChar char="n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70000"/>
              <a:buFont typeface="Wingdings" pitchFamily="2" charset="2"/>
              <a:buChar char="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-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900000" indent="-180975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08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20000"/>
              </a:spcAft>
            </a:pPr>
            <a:fld id="{1D25CA97-42C9-443C-8B19-330FEF5894A7}" type="datetime'''''S''''p''''''ü''r''''b''''''''''''''''''''''a''r'''''''''''">
              <a:rPr lang="en-US" sz="1000" b="0">
                <a:solidFill>
                  <a:schemeClr val="tx2"/>
                </a:solidFill>
              </a:rPr>
              <a:pPr/>
              <a:t>Spürbar</a:t>
            </a:fld>
            <a:endParaRPr lang="de-DE" sz="1000" b="0" dirty="0" smtClean="0">
              <a:solidFill>
                <a:schemeClr val="tx2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5" name="Textplatzhalter 2"/>
          <p:cNvSpPr>
            <a:spLocks noGrp="1"/>
          </p:cNvSpPr>
          <p:nvPr>
            <p:custDataLst>
              <p:tags r:id="rId18"/>
            </p:custDataLst>
          </p:nvPr>
        </p:nvSpPr>
        <p:spPr bwMode="auto">
          <a:xfrm>
            <a:off x="3252788" y="6351588"/>
            <a:ext cx="576263" cy="136525"/>
          </a:xfrm>
          <a:prstGeom prst="rect">
            <a:avLst/>
          </a:prstGeom>
          <a:noFill/>
          <a:effectLst/>
        </p:spPr>
        <p:txBody>
          <a:bodyPr vert="horz" wrap="none" lIns="0" tIns="0" rIns="0" bIns="0" rtlCol="0" anchor="ctr" anchorCtr="0">
            <a:noAutofit/>
          </a:bodyPr>
          <a:lstStyle>
            <a:lvl1pPr marL="0" indent="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FontTx/>
              <a:buNone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975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80000"/>
              <a:buFont typeface="Wingdings" pitchFamily="2" charset="2"/>
              <a:buChar char="n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70000"/>
              <a:buFont typeface="Wingdings" pitchFamily="2" charset="2"/>
              <a:buChar char="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-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900000" indent="-180975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08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20000"/>
              </a:spcAft>
            </a:pPr>
            <a:fld id="{5C458E87-77BF-49A7-B55A-68A73F989413}" type="datetime'S''''e''h''r s''t''''ar''''''''''k'''''''''''''''''''">
              <a:rPr lang="en-US" sz="1000" b="0">
                <a:solidFill>
                  <a:schemeClr val="tx2"/>
                </a:solidFill>
              </a:rPr>
              <a:pPr/>
              <a:t>Sehr stark</a:t>
            </a:fld>
            <a:endParaRPr lang="de-DE" sz="1000" b="0" dirty="0" smtClean="0">
              <a:solidFill>
                <a:schemeClr val="tx2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7" name="Textplatzhalter 2"/>
          <p:cNvSpPr>
            <a:spLocks noGrp="1"/>
          </p:cNvSpPr>
          <p:nvPr>
            <p:custDataLst>
              <p:tags r:id="rId19"/>
            </p:custDataLst>
          </p:nvPr>
        </p:nvSpPr>
        <p:spPr bwMode="auto">
          <a:xfrm>
            <a:off x="1627188" y="6351588"/>
            <a:ext cx="512763" cy="136525"/>
          </a:xfrm>
          <a:prstGeom prst="rect">
            <a:avLst/>
          </a:prstGeom>
          <a:noFill/>
          <a:effectLst/>
        </p:spPr>
        <p:txBody>
          <a:bodyPr vert="horz" wrap="none" lIns="0" tIns="0" rIns="0" bIns="0" rtlCol="0" anchor="ctr" anchorCtr="0">
            <a:noAutofit/>
          </a:bodyPr>
          <a:lstStyle>
            <a:lvl1pPr marL="0" indent="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FontTx/>
              <a:buNone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975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80000"/>
              <a:buFont typeface="Wingdings" pitchFamily="2" charset="2"/>
              <a:buChar char="n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70000"/>
              <a:buFont typeface="Wingdings" pitchFamily="2" charset="2"/>
              <a:buChar char="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-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900000" indent="-180975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08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20000"/>
              </a:spcAft>
            </a:pPr>
            <a:fld id="{DF0F33D1-4B0A-48AE-B8C7-D72706926BF9}" type="datetime'''''Sc''''h''''''''''''''''''''''''''w''''''''''ac''''''''h'">
              <a:rPr lang="en-US" sz="1000" b="0">
                <a:solidFill>
                  <a:schemeClr val="tx2"/>
                </a:solidFill>
              </a:rPr>
              <a:pPr/>
              <a:t>Schwach</a:t>
            </a:fld>
            <a:endParaRPr lang="de-DE" sz="1000" b="0" dirty="0" smtClean="0">
              <a:solidFill>
                <a:schemeClr val="tx2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8" name="Textplatzhalter 2"/>
          <p:cNvSpPr>
            <a:spLocks noGrp="1"/>
          </p:cNvSpPr>
          <p:nvPr>
            <p:custDataLst>
              <p:tags r:id="rId20"/>
            </p:custDataLst>
          </p:nvPr>
        </p:nvSpPr>
        <p:spPr bwMode="auto">
          <a:xfrm>
            <a:off x="782638" y="6351588"/>
            <a:ext cx="512763" cy="136525"/>
          </a:xfrm>
          <a:prstGeom prst="rect">
            <a:avLst/>
          </a:prstGeom>
          <a:noFill/>
          <a:effectLst/>
        </p:spPr>
        <p:txBody>
          <a:bodyPr vert="horz" wrap="none" lIns="0" tIns="0" rIns="0" bIns="0" rtlCol="0" anchor="ctr" anchorCtr="0">
            <a:noAutofit/>
          </a:bodyPr>
          <a:lstStyle>
            <a:lvl1pPr marL="0" indent="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FontTx/>
              <a:buNone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975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80000"/>
              <a:buFont typeface="Wingdings" pitchFamily="2" charset="2"/>
              <a:buChar char="n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70000"/>
              <a:buFont typeface="Wingdings" pitchFamily="2" charset="2"/>
              <a:buChar char="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-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900000" indent="-180975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08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20000"/>
              </a:spcAft>
            </a:pPr>
            <a:fld id="{966DB81A-1537-4C10-B7E7-28519139EF3C}" type="datetime'''''G''''''''''''''''''a''r ''n''''''i''''''''''ch''''t'''">
              <a:rPr lang="en-US" sz="1000" b="0">
                <a:solidFill>
                  <a:schemeClr val="tx2"/>
                </a:solidFill>
              </a:rPr>
              <a:pPr/>
              <a:t>Gar nicht</a:t>
            </a:fld>
            <a:endParaRPr lang="de-DE" sz="1000" b="0" dirty="0" smtClean="0">
              <a:solidFill>
                <a:schemeClr val="tx2"/>
              </a:solidFill>
              <a:latin typeface="Arial"/>
              <a:cs typeface="Arial"/>
              <a:sym typeface="Arial"/>
            </a:endParaRPr>
          </a:p>
        </p:txBody>
      </p:sp>
      <p:graphicFrame>
        <p:nvGraphicFramePr>
          <p:cNvPr id="39" name="Objekt 38"/>
          <p:cNvGraphicFramePr>
            <a:graphicFrameLocks noChangeAspect="1"/>
          </p:cNvGraphicFramePr>
          <p:nvPr>
            <p:custDataLst>
              <p:tags r:id="rId21"/>
            </p:custDataLst>
            <p:extLst>
              <p:ext uri="{D42A27DB-BD31-4B8C-83A1-F6EECF244321}">
                <p14:modId xmlns:p14="http://schemas.microsoft.com/office/powerpoint/2010/main" val="2219151120"/>
              </p:ext>
            </p:extLst>
          </p:nvPr>
        </p:nvGraphicFramePr>
        <p:xfrm>
          <a:off x="495300" y="1866901"/>
          <a:ext cx="1847921" cy="34479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33" name="Diagramm" r:id="rId49" imgW="1847921" imgH="3447999" progId="MSGraph.Chart.8">
                  <p:embed followColorScheme="full"/>
                </p:oleObj>
              </mc:Choice>
              <mc:Fallback>
                <p:oleObj name="Diagramm" r:id="rId49" imgW="1847921" imgH="3447999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" y="1866901"/>
                        <a:ext cx="1847921" cy="34479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" name="Textplatzhalter 2"/>
          <p:cNvSpPr>
            <a:spLocks noGrp="1"/>
          </p:cNvSpPr>
          <p:nvPr>
            <p:custDataLst>
              <p:tags r:id="rId22"/>
            </p:custDataLst>
          </p:nvPr>
        </p:nvSpPr>
        <p:spPr bwMode="auto">
          <a:xfrm>
            <a:off x="1165225" y="5302250"/>
            <a:ext cx="519113" cy="330200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t" anchorCtr="0">
            <a:noAutofit/>
          </a:bodyPr>
          <a:lstStyle>
            <a:lvl1pPr marL="0" indent="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FontTx/>
              <a:buNone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975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80000"/>
              <a:buFont typeface="Wingdings" pitchFamily="2" charset="2"/>
              <a:buChar char="n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70000"/>
              <a:buFont typeface="Wingdings" pitchFamily="2" charset="2"/>
              <a:buChar char="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-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900000" indent="-180975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08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ts val="0"/>
              </a:spcAft>
            </a:pPr>
            <a:fld id="{4BC5F99B-BC4F-49DC-967E-135F97A83120}" type="datetime'L''e''''t''zt''e''''''''&#10;''''''''''''''3 J''''''''ah''''r''e'">
              <a:rPr lang="en-US" sz="1200" b="0"/>
              <a:pPr/>
              <a:t>Letzte
3 Jahre</a:t>
            </a:fld>
            <a:endParaRPr lang="de-DE" sz="1200" b="0" dirty="0" smtClean="0">
              <a:latin typeface="Arial"/>
              <a:cs typeface="Arial"/>
              <a:sym typeface="Arial"/>
            </a:endParaRPr>
          </a:p>
        </p:txBody>
      </p:sp>
      <p:sp>
        <p:nvSpPr>
          <p:cNvPr id="41" name="Textplatzhalter 2"/>
          <p:cNvSpPr>
            <a:spLocks noGrp="1"/>
          </p:cNvSpPr>
          <p:nvPr>
            <p:custDataLst>
              <p:tags r:id="rId23"/>
            </p:custDataLst>
          </p:nvPr>
        </p:nvSpPr>
        <p:spPr bwMode="gray">
          <a:xfrm>
            <a:off x="1209675" y="1800225"/>
            <a:ext cx="430213" cy="165100"/>
          </a:xfrm>
          <a:prstGeom prst="rect">
            <a:avLst/>
          </a:prstGeom>
          <a:noFill/>
          <a:effectLst/>
        </p:spPr>
        <p:txBody>
          <a:bodyPr vert="horz" wrap="none" lIns="0" tIns="0" rIns="0" bIns="0" rtlCol="0" anchor="b" anchorCtr="0">
            <a:noAutofit/>
          </a:bodyPr>
          <a:lstStyle>
            <a:lvl1pPr marL="0" indent="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FontTx/>
              <a:buNone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975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80000"/>
              <a:buFont typeface="Wingdings" pitchFamily="2" charset="2"/>
              <a:buChar char="n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70000"/>
              <a:buFont typeface="Wingdings" pitchFamily="2" charset="2"/>
              <a:buChar char="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-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900000" indent="-180975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08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20000"/>
              </a:spcAft>
            </a:pPr>
            <a:fld id="{3B050AEF-F6C3-45C6-8F6D-3E988D6C0F87}" type="datetime'''''''''''''''''''''''''''''1''0''''''''''''0 ''''''%'''''''''">
              <a:rPr lang="en-US" sz="1200"/>
              <a:pPr/>
              <a:t>100 %</a:t>
            </a:fld>
            <a:endParaRPr lang="de-DE" sz="1200" dirty="0" smtClean="0">
              <a:latin typeface="Arial"/>
              <a:cs typeface="Arial"/>
              <a:sym typeface="Arial"/>
            </a:endParaRPr>
          </a:p>
        </p:txBody>
      </p:sp>
      <p:sp>
        <p:nvSpPr>
          <p:cNvPr id="62" name="Textplatzhalter 11"/>
          <p:cNvSpPr>
            <a:spLocks noGrp="1"/>
          </p:cNvSpPr>
          <p:nvPr>
            <p:custDataLst>
              <p:tags r:id="rId24"/>
            </p:custDataLst>
          </p:nvPr>
        </p:nvSpPr>
        <p:spPr bwMode="gray">
          <a:xfrm>
            <a:off x="1225550" y="4738688"/>
            <a:ext cx="3968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25400" tIns="0" rIns="2540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96DBFD0B-51DA-48AD-A12D-420CD76F5B4B}" type="datetime'''2''''''''''''''''1'''' %'''''''''''''''''''''''''''''''''''">
              <a:rPr lang="en-US" sz="1200" b="0">
                <a:solidFill>
                  <a:schemeClr val="bg1"/>
                </a:solidFill>
                <a:latin typeface="Arial"/>
                <a:cs typeface="Arial"/>
                <a:sym typeface="Arial"/>
              </a:rPr>
              <a:pPr marL="0" indent="0" algn="ctr">
                <a:lnSpc>
                  <a:spcPct val="100000"/>
                </a:lnSpc>
                <a:spcBef>
                  <a:spcPct val="0"/>
                </a:spcBef>
                <a:buNone/>
              </a:pPr>
              <a:t>21 %</a:t>
            </a:fld>
            <a:endParaRPr lang="de-DE" sz="1200" b="0" dirty="0">
              <a:solidFill>
                <a:schemeClr val="bg1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3" name="Textplatzhalter 12"/>
          <p:cNvSpPr>
            <a:spLocks noGrp="1"/>
          </p:cNvSpPr>
          <p:nvPr>
            <p:custDataLst>
              <p:tags r:id="rId25"/>
            </p:custDataLst>
          </p:nvPr>
        </p:nvSpPr>
        <p:spPr bwMode="gray">
          <a:xfrm>
            <a:off x="1225550" y="3281363"/>
            <a:ext cx="3968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25400" tIns="0" rIns="2540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5CBE25EB-1A29-4D1A-A2F7-151310DDB0B9}" type="datetime'''''''''7''''''''''1'''''''''''''''''' ''%'''">
              <a:rPr lang="en-US" sz="1200" b="0">
                <a:latin typeface="Arial"/>
                <a:cs typeface="Arial"/>
                <a:sym typeface="Arial"/>
              </a:rPr>
              <a:pPr marL="0" indent="0" algn="ctr">
                <a:lnSpc>
                  <a:spcPct val="100000"/>
                </a:lnSpc>
                <a:spcBef>
                  <a:spcPct val="0"/>
                </a:spcBef>
                <a:buNone/>
              </a:pPr>
              <a:t>71 %</a:t>
            </a:fld>
            <a:endParaRPr lang="de-DE" sz="1200" b="0" dirty="0">
              <a:latin typeface="Arial"/>
              <a:cs typeface="Arial"/>
              <a:sym typeface="Arial"/>
            </a:endParaRPr>
          </a:p>
        </p:txBody>
      </p:sp>
      <p:sp>
        <p:nvSpPr>
          <p:cNvPr id="64" name="Textplatzhalter 13"/>
          <p:cNvSpPr>
            <a:spLocks noGrp="1"/>
          </p:cNvSpPr>
          <p:nvPr>
            <p:custDataLst>
              <p:tags r:id="rId26"/>
            </p:custDataLst>
          </p:nvPr>
        </p:nvSpPr>
        <p:spPr bwMode="gray">
          <a:xfrm>
            <a:off x="1268413" y="2028825"/>
            <a:ext cx="312738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25400" tIns="0" rIns="2540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C14D640A-B6A5-4892-8EB8-FB5F619C76D7}" type="datetime'''8'''''''''''''''''''''''''''''''''''''''''' %'''''''''''">
              <a:rPr lang="en-US" sz="1200" b="0">
                <a:solidFill>
                  <a:schemeClr val="bg1"/>
                </a:solidFill>
                <a:latin typeface="Arial"/>
                <a:cs typeface="Arial"/>
                <a:sym typeface="Arial"/>
              </a:rPr>
              <a:pPr marL="0" indent="0" algn="ctr">
                <a:lnSpc>
                  <a:spcPct val="100000"/>
                </a:lnSpc>
                <a:spcBef>
                  <a:spcPct val="0"/>
                </a:spcBef>
                <a:buNone/>
              </a:pPr>
              <a:t>8 %</a:t>
            </a:fld>
            <a:endParaRPr lang="de-DE" sz="1200" b="0" dirty="0">
              <a:solidFill>
                <a:schemeClr val="bg1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48" name="Textfeld 47"/>
          <p:cNvSpPr txBox="1"/>
          <p:nvPr/>
        </p:nvSpPr>
        <p:spPr>
          <a:xfrm>
            <a:off x="1864940" y="5959483"/>
            <a:ext cx="1039067" cy="240066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de-DE" sz="1200" dirty="0" smtClean="0">
                <a:solidFill>
                  <a:schemeClr val="tx1"/>
                </a:solidFill>
              </a:rPr>
              <a:t>Studie 2012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50" name="Geschweifte Klammer rechts 49"/>
          <p:cNvSpPr/>
          <p:nvPr/>
        </p:nvSpPr>
        <p:spPr>
          <a:xfrm rot="5400000">
            <a:off x="2222574" y="4060478"/>
            <a:ext cx="323799" cy="3366939"/>
          </a:xfrm>
          <a:prstGeom prst="rightBrace">
            <a:avLst>
              <a:gd name="adj1" fmla="val 0"/>
              <a:gd name="adj2" fmla="val 50000"/>
            </a:avLst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3" name="Objekt 52"/>
          <p:cNvGraphicFramePr>
            <a:graphicFrameLocks noChangeAspect="1"/>
          </p:cNvGraphicFramePr>
          <p:nvPr>
            <p:custDataLst>
              <p:tags r:id="rId27"/>
            </p:custDataLst>
            <p:extLst>
              <p:ext uri="{D42A27DB-BD31-4B8C-83A1-F6EECF244321}">
                <p14:modId xmlns:p14="http://schemas.microsoft.com/office/powerpoint/2010/main" val="2212643458"/>
              </p:ext>
            </p:extLst>
          </p:nvPr>
        </p:nvGraphicFramePr>
        <p:xfrm>
          <a:off x="4495799" y="1866901"/>
          <a:ext cx="2019274" cy="34479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34" name="Diagramm" r:id="rId51" imgW="2019274" imgH="3447999" progId="MSGraph.Chart.8">
                  <p:embed followColorScheme="full"/>
                </p:oleObj>
              </mc:Choice>
              <mc:Fallback>
                <p:oleObj name="Diagramm" r:id="rId51" imgW="2019274" imgH="3447999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799" y="1866901"/>
                        <a:ext cx="2019274" cy="34479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Textplatzhalter 2"/>
          <p:cNvSpPr>
            <a:spLocks noGrp="1"/>
          </p:cNvSpPr>
          <p:nvPr>
            <p:custDataLst>
              <p:tags r:id="rId28"/>
            </p:custDataLst>
          </p:nvPr>
        </p:nvSpPr>
        <p:spPr bwMode="auto">
          <a:xfrm>
            <a:off x="5256213" y="5302250"/>
            <a:ext cx="519113" cy="330200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t" anchorCtr="0">
            <a:noAutofit/>
          </a:bodyPr>
          <a:lstStyle>
            <a:lvl1pPr marL="0" indent="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FontTx/>
              <a:buNone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975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80000"/>
              <a:buFont typeface="Wingdings" pitchFamily="2" charset="2"/>
              <a:buChar char="n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70000"/>
              <a:buFont typeface="Wingdings" pitchFamily="2" charset="2"/>
              <a:buChar char="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-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900000" indent="-180975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08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ts val="0"/>
              </a:spcAft>
            </a:pPr>
            <a:fld id="{0F64BB49-EDBC-424F-97D1-FCDA2BBC3ED1}" type="datetime'''Let''''z''te''''&#10;''''3 J''a''h''''r''''''''''''''''''e'">
              <a:rPr lang="en-US" sz="1200" b="0"/>
              <a:pPr/>
              <a:t>Letzte
3 Jahre</a:t>
            </a:fld>
            <a:endParaRPr lang="de-DE" sz="1200" b="0" dirty="0" smtClean="0">
              <a:latin typeface="Arial"/>
              <a:cs typeface="Arial"/>
              <a:sym typeface="Arial"/>
            </a:endParaRPr>
          </a:p>
        </p:txBody>
      </p:sp>
      <p:sp>
        <p:nvSpPr>
          <p:cNvPr id="56" name="Textplatzhalter 2"/>
          <p:cNvSpPr>
            <a:spLocks noGrp="1"/>
          </p:cNvSpPr>
          <p:nvPr>
            <p:custDataLst>
              <p:tags r:id="rId29"/>
            </p:custDataLst>
          </p:nvPr>
        </p:nvSpPr>
        <p:spPr bwMode="gray">
          <a:xfrm>
            <a:off x="5300663" y="1800225"/>
            <a:ext cx="430213" cy="165100"/>
          </a:xfrm>
          <a:prstGeom prst="rect">
            <a:avLst/>
          </a:prstGeom>
          <a:noFill/>
          <a:effectLst/>
        </p:spPr>
        <p:txBody>
          <a:bodyPr vert="horz" wrap="none" lIns="0" tIns="0" rIns="0" bIns="0" rtlCol="0" anchor="b" anchorCtr="0">
            <a:noAutofit/>
          </a:bodyPr>
          <a:lstStyle>
            <a:lvl1pPr marL="0" indent="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FontTx/>
              <a:buNone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975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80000"/>
              <a:buFont typeface="Wingdings" pitchFamily="2" charset="2"/>
              <a:buChar char="n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70000"/>
              <a:buFont typeface="Wingdings" pitchFamily="2" charset="2"/>
              <a:buChar char="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-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900000" indent="-180975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08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20000"/>
              </a:spcAft>
            </a:pPr>
            <a:fld id="{EB76AFE5-E095-44E1-8464-5A05BDBCBF7A}" type="datetime'''''''''''1''''''''''''''''0''''''''''''''''''''''0'' %'''''">
              <a:rPr lang="en-US" sz="1200"/>
              <a:pPr/>
              <a:t>100 %</a:t>
            </a:fld>
            <a:endParaRPr lang="de-DE" sz="1200" dirty="0" smtClean="0">
              <a:latin typeface="Arial"/>
              <a:cs typeface="Arial"/>
              <a:sym typeface="Arial"/>
            </a:endParaRPr>
          </a:p>
        </p:txBody>
      </p:sp>
      <p:sp>
        <p:nvSpPr>
          <p:cNvPr id="66" name="Textplatzhalter 6"/>
          <p:cNvSpPr>
            <a:spLocks noGrp="1"/>
          </p:cNvSpPr>
          <p:nvPr>
            <p:custDataLst>
              <p:tags r:id="rId30"/>
            </p:custDataLst>
          </p:nvPr>
        </p:nvSpPr>
        <p:spPr bwMode="gray">
          <a:xfrm>
            <a:off x="5316538" y="4595813"/>
            <a:ext cx="3968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25400" tIns="0" rIns="2540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033A230B-D241-4C4E-8F60-FEFB0B72C9E5}" type="datetime'''3''0'''''''' ''''''''''''%'''''''''''''''''''">
              <a:rPr lang="en-US" sz="1200" b="0">
                <a:solidFill>
                  <a:schemeClr val="bg1"/>
                </a:solidFill>
                <a:latin typeface="Arial"/>
                <a:cs typeface="Arial"/>
                <a:sym typeface="Arial"/>
              </a:rPr>
              <a:pPr/>
              <a:t>30 %</a:t>
            </a:fld>
            <a:endParaRPr lang="en-US" sz="1200" b="0" dirty="0">
              <a:solidFill>
                <a:schemeClr val="bg1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67" name="Textplatzhalter 7"/>
          <p:cNvSpPr>
            <a:spLocks noGrp="1"/>
          </p:cNvSpPr>
          <p:nvPr>
            <p:custDataLst>
              <p:tags r:id="rId31"/>
            </p:custDataLst>
          </p:nvPr>
        </p:nvSpPr>
        <p:spPr bwMode="gray">
          <a:xfrm>
            <a:off x="5316538" y="3167063"/>
            <a:ext cx="3968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25400" tIns="0" rIns="2540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949F9361-879C-46E8-BEA4-15990B53180C}" type="datetime'''''''6''0 %'''''">
              <a:rPr lang="en-US" sz="1200" b="0">
                <a:latin typeface="Arial"/>
                <a:cs typeface="Arial"/>
                <a:sym typeface="Arial"/>
              </a:rPr>
              <a:pPr/>
              <a:t>60 %</a:t>
            </a:fld>
            <a:endParaRPr lang="en-US" sz="1200" b="0" dirty="0">
              <a:latin typeface="Arial"/>
              <a:cs typeface="Arial"/>
              <a:sym typeface="Arial"/>
            </a:endParaRPr>
          </a:p>
        </p:txBody>
      </p:sp>
      <p:sp>
        <p:nvSpPr>
          <p:cNvPr id="77" name="Textplatzhalter 18"/>
          <p:cNvSpPr>
            <a:spLocks noGrp="1"/>
          </p:cNvSpPr>
          <p:nvPr>
            <p:custDataLst>
              <p:tags r:id="rId32"/>
            </p:custDataLst>
          </p:nvPr>
        </p:nvSpPr>
        <p:spPr bwMode="gray">
          <a:xfrm>
            <a:off x="5316538" y="2057400"/>
            <a:ext cx="3968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25400" tIns="0" rIns="2540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4325F1B4-2C25-4D7D-85C7-8EFFFEA85801}" type="datetime'''''10'''''''''''''''' ''''''''''''''''%'''">
              <a:rPr lang="en-US" sz="1200" b="0">
                <a:solidFill>
                  <a:schemeClr val="bg1"/>
                </a:solidFill>
                <a:latin typeface="Arial"/>
                <a:cs typeface="Arial"/>
                <a:sym typeface="Arial"/>
              </a:rPr>
              <a:pPr/>
              <a:t>10 %</a:t>
            </a:fld>
            <a:endParaRPr lang="de-DE" sz="1200" b="0" dirty="0">
              <a:solidFill>
                <a:schemeClr val="bg1"/>
              </a:solidFill>
              <a:latin typeface="Arial"/>
              <a:cs typeface="Arial"/>
              <a:sym typeface="Arial"/>
            </a:endParaRPr>
          </a:p>
        </p:txBody>
      </p:sp>
      <p:cxnSp>
        <p:nvCxnSpPr>
          <p:cNvPr id="11" name="Gerade Verbindung 10"/>
          <p:cNvCxnSpPr/>
          <p:nvPr>
            <p:custDataLst>
              <p:tags r:id="rId33"/>
            </p:custDataLst>
          </p:nvPr>
        </p:nvCxnSpPr>
        <p:spPr bwMode="auto">
          <a:xfrm>
            <a:off x="5962650" y="2305051"/>
            <a:ext cx="1190625" cy="161925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Gerade Verbindung 11"/>
          <p:cNvCxnSpPr/>
          <p:nvPr>
            <p:custDataLst>
              <p:tags r:id="rId34"/>
            </p:custDataLst>
          </p:nvPr>
        </p:nvCxnSpPr>
        <p:spPr bwMode="auto">
          <a:xfrm>
            <a:off x="5962650" y="4210050"/>
            <a:ext cx="1190625" cy="1905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Gerade Verbindung 20"/>
          <p:cNvCxnSpPr/>
          <p:nvPr>
            <p:custDataLst>
              <p:tags r:id="rId35"/>
            </p:custDataLst>
          </p:nvPr>
        </p:nvCxnSpPr>
        <p:spPr bwMode="auto">
          <a:xfrm>
            <a:off x="5962650" y="1990725"/>
            <a:ext cx="1190625" cy="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lgDash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69" name="Objekt 68"/>
          <p:cNvGraphicFramePr>
            <a:graphicFrameLocks noChangeAspect="1"/>
          </p:cNvGraphicFramePr>
          <p:nvPr>
            <p:custDataLst>
              <p:tags r:id="rId36"/>
            </p:custDataLst>
            <p:extLst>
              <p:ext uri="{D42A27DB-BD31-4B8C-83A1-F6EECF244321}">
                <p14:modId xmlns:p14="http://schemas.microsoft.com/office/powerpoint/2010/main" val="216445376"/>
              </p:ext>
            </p:extLst>
          </p:nvPr>
        </p:nvGraphicFramePr>
        <p:xfrm>
          <a:off x="6591300" y="1866901"/>
          <a:ext cx="2000385" cy="34479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035" name="Diagramm" r:id="rId53" imgW="2000385" imgH="3447999" progId="MSGraph.Chart.8">
                  <p:embed followColorScheme="full"/>
                </p:oleObj>
              </mc:Choice>
              <mc:Fallback>
                <p:oleObj name="Diagramm" r:id="rId53" imgW="2000385" imgH="3447999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1300" y="1866901"/>
                        <a:ext cx="2000385" cy="34479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" name="Textplatzhalter 2"/>
          <p:cNvSpPr>
            <a:spLocks noGrp="1"/>
          </p:cNvSpPr>
          <p:nvPr>
            <p:custDataLst>
              <p:tags r:id="rId37"/>
            </p:custDataLst>
          </p:nvPr>
        </p:nvSpPr>
        <p:spPr bwMode="auto">
          <a:xfrm>
            <a:off x="7316788" y="5302250"/>
            <a:ext cx="569913" cy="330200"/>
          </a:xfrm>
          <a:prstGeom prst="rect">
            <a:avLst/>
          </a:prstGeom>
          <a:noFill/>
          <a:effectLst/>
        </p:spPr>
        <p:txBody>
          <a:bodyPr vert="horz" wrap="square" lIns="0" tIns="0" rIns="0" bIns="0" rtlCol="0" anchor="t" anchorCtr="0">
            <a:noAutofit/>
          </a:bodyPr>
          <a:lstStyle>
            <a:lvl1pPr marL="0" indent="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FontTx/>
              <a:buNone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975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80000"/>
              <a:buFont typeface="Wingdings" pitchFamily="2" charset="2"/>
              <a:buChar char="n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70000"/>
              <a:buFont typeface="Wingdings" pitchFamily="2" charset="2"/>
              <a:buChar char="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-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900000" indent="-180975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08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ts val="0"/>
              </a:spcAft>
            </a:pPr>
            <a:fld id="{1F26CCB5-39BD-4A6A-A75A-CAE9C4E4647A}" type="datetime'Nä''chst''''''e&#10;3'' J''a''hre'''''''">
              <a:rPr lang="en-US" sz="1200" b="0"/>
              <a:pPr/>
              <a:t>Nächste
3 Jahre</a:t>
            </a:fld>
            <a:endParaRPr lang="de-DE" sz="1200" b="0" dirty="0" smtClean="0">
              <a:latin typeface="Arial"/>
              <a:cs typeface="Arial"/>
              <a:sym typeface="Arial"/>
            </a:endParaRPr>
          </a:p>
        </p:txBody>
      </p:sp>
      <p:sp>
        <p:nvSpPr>
          <p:cNvPr id="74" name="Textplatzhalter 2"/>
          <p:cNvSpPr>
            <a:spLocks noGrp="1"/>
          </p:cNvSpPr>
          <p:nvPr>
            <p:custDataLst>
              <p:tags r:id="rId38"/>
            </p:custDataLst>
          </p:nvPr>
        </p:nvSpPr>
        <p:spPr bwMode="gray">
          <a:xfrm>
            <a:off x="7386638" y="1782763"/>
            <a:ext cx="430213" cy="165100"/>
          </a:xfrm>
          <a:prstGeom prst="rect">
            <a:avLst/>
          </a:prstGeom>
          <a:noFill/>
          <a:effectLst/>
        </p:spPr>
        <p:txBody>
          <a:bodyPr vert="horz" wrap="none" lIns="0" tIns="0" rIns="0" bIns="0" rtlCol="0" anchor="b" anchorCtr="0">
            <a:noAutofit/>
          </a:bodyPr>
          <a:lstStyle>
            <a:lvl1pPr marL="0" indent="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FontTx/>
              <a:buNone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975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80000"/>
              <a:buFont typeface="Wingdings" pitchFamily="2" charset="2"/>
              <a:buChar char="n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70000"/>
              <a:buFont typeface="Wingdings" pitchFamily="2" charset="2"/>
              <a:buChar char="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-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900000" indent="-180975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08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20000"/>
              </a:spcAft>
            </a:pPr>
            <a:fld id="{840DF084-C96E-4FF0-A37C-E5FFC26B1C45}" type="datetime'1''0''''0'' ''''''''''''''''''''''''''''''%'''''''''">
              <a:rPr lang="en-US" sz="1200"/>
              <a:pPr/>
              <a:t>100 %</a:t>
            </a:fld>
            <a:endParaRPr lang="de-DE" sz="1200" dirty="0" smtClean="0">
              <a:latin typeface="Arial"/>
              <a:cs typeface="Arial"/>
              <a:sym typeface="Arial"/>
            </a:endParaRPr>
          </a:p>
        </p:txBody>
      </p:sp>
      <p:sp>
        <p:nvSpPr>
          <p:cNvPr id="52" name="Textplatzhalter 5"/>
          <p:cNvSpPr>
            <a:spLocks noGrp="1"/>
          </p:cNvSpPr>
          <p:nvPr>
            <p:custDataLst>
              <p:tags r:id="rId39"/>
            </p:custDataLst>
          </p:nvPr>
        </p:nvSpPr>
        <p:spPr bwMode="gray">
          <a:xfrm>
            <a:off x="7402513" y="4691063"/>
            <a:ext cx="3968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25400" tIns="0" rIns="2540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11CD1E55-B03E-46E5-9219-2D7490FAE10E}" type="datetime'''2''''''''''''''''''4'''''''''' %'''''''''''">
              <a:rPr lang="en-US" sz="1200" b="0">
                <a:solidFill>
                  <a:schemeClr val="bg1"/>
                </a:solidFill>
                <a:latin typeface="Arial"/>
                <a:cs typeface="Arial"/>
                <a:sym typeface="Arial"/>
              </a:rPr>
              <a:pPr/>
              <a:t>24 %</a:t>
            </a:fld>
            <a:endParaRPr lang="de-DE" sz="1200" b="0" dirty="0">
              <a:solidFill>
                <a:schemeClr val="bg1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54" name="Textplatzhalter 6"/>
          <p:cNvSpPr>
            <a:spLocks noGrp="1"/>
          </p:cNvSpPr>
          <p:nvPr>
            <p:custDataLst>
              <p:tags r:id="rId40"/>
            </p:custDataLst>
          </p:nvPr>
        </p:nvSpPr>
        <p:spPr bwMode="gray">
          <a:xfrm>
            <a:off x="7402513" y="3343275"/>
            <a:ext cx="3968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25400" tIns="0" rIns="2540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5D21A8B3-0247-4F99-8CDB-9DD796597179}" type="datetime'''''6''1'''''' ''''''%'''''''">
              <a:rPr lang="en-US" sz="1200" b="0">
                <a:latin typeface="Arial"/>
                <a:cs typeface="Arial"/>
                <a:sym typeface="Arial"/>
              </a:rPr>
              <a:pPr/>
              <a:t>61 %</a:t>
            </a:fld>
            <a:endParaRPr lang="de-DE" sz="1200" b="0" dirty="0">
              <a:latin typeface="Arial"/>
              <a:cs typeface="Arial"/>
              <a:sym typeface="Arial"/>
            </a:endParaRPr>
          </a:p>
        </p:txBody>
      </p:sp>
      <p:sp>
        <p:nvSpPr>
          <p:cNvPr id="55" name="Textplatzhalter 7"/>
          <p:cNvSpPr>
            <a:spLocks noGrp="1"/>
          </p:cNvSpPr>
          <p:nvPr>
            <p:custDataLst>
              <p:tags r:id="rId41"/>
            </p:custDataLst>
          </p:nvPr>
        </p:nvSpPr>
        <p:spPr bwMode="gray">
          <a:xfrm>
            <a:off x="7402513" y="2185988"/>
            <a:ext cx="3968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25400" tIns="0" rIns="2540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AB34FDAB-B427-4BB9-9643-7D73AEB0E068}" type="datetime'''''''''''''''''''''1''''2'''' %'">
              <a:rPr lang="en-US" sz="1200" b="0">
                <a:solidFill>
                  <a:schemeClr val="bg1"/>
                </a:solidFill>
                <a:latin typeface="Arial"/>
                <a:cs typeface="Arial"/>
                <a:sym typeface="Arial"/>
              </a:rPr>
              <a:pPr/>
              <a:t>12 %</a:t>
            </a:fld>
            <a:endParaRPr lang="de-DE" sz="1200" b="0" dirty="0">
              <a:solidFill>
                <a:schemeClr val="bg1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82" name="Textplatzhalter 23"/>
          <p:cNvSpPr>
            <a:spLocks noGrp="1"/>
          </p:cNvSpPr>
          <p:nvPr>
            <p:custDataLst>
              <p:tags r:id="rId42"/>
            </p:custDataLst>
          </p:nvPr>
        </p:nvSpPr>
        <p:spPr bwMode="gray">
          <a:xfrm>
            <a:off x="7445375" y="1947863"/>
            <a:ext cx="312738" cy="182563"/>
          </a:xfrm>
          <a:prstGeom prst="rect">
            <a:avLst/>
          </a:prstGeom>
          <a:solidFill>
            <a:srgbClr val="A5CCED"/>
          </a:solidFill>
        </p:spPr>
        <p:txBody>
          <a:bodyPr wrap="none" lIns="25400" tIns="0" rIns="2540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A2ED34EB-2E6D-47EF-88EE-BFCF0C4305DE}" type="datetime'''''''''''''''''''''''''''''3 ''''''''''''''''%'''">
              <a:rPr lang="en-US" sz="1200" b="0">
                <a:latin typeface="Arial"/>
                <a:cs typeface="Arial"/>
                <a:sym typeface="Arial"/>
              </a:rPr>
              <a:pPr marL="0" indent="0" algn="ctr">
                <a:lnSpc>
                  <a:spcPct val="100000"/>
                </a:lnSpc>
                <a:spcBef>
                  <a:spcPct val="0"/>
                </a:spcBef>
                <a:buNone/>
              </a:pPr>
              <a:t>3 %</a:t>
            </a:fld>
            <a:endParaRPr lang="de-DE" sz="1200" b="0" dirty="0">
              <a:latin typeface="Arial"/>
              <a:cs typeface="Arial"/>
              <a:sym typeface="Arial"/>
            </a:endParaRPr>
          </a:p>
        </p:txBody>
      </p:sp>
      <p:sp>
        <p:nvSpPr>
          <p:cNvPr id="75" name="Textfeld 74"/>
          <p:cNvSpPr txBox="1"/>
          <p:nvPr/>
        </p:nvSpPr>
        <p:spPr>
          <a:xfrm>
            <a:off x="6031784" y="5959483"/>
            <a:ext cx="1039067" cy="240066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de-DE" sz="1200" dirty="0" smtClean="0">
                <a:solidFill>
                  <a:schemeClr val="tx1"/>
                </a:solidFill>
              </a:rPr>
              <a:t>Studie 2014</a:t>
            </a:r>
            <a:endParaRPr lang="de-DE" sz="1200" dirty="0">
              <a:solidFill>
                <a:schemeClr val="tx1"/>
              </a:solidFill>
            </a:endParaRPr>
          </a:p>
        </p:txBody>
      </p:sp>
      <p:sp>
        <p:nvSpPr>
          <p:cNvPr id="76" name="Geschweifte Klammer rechts 75"/>
          <p:cNvSpPr/>
          <p:nvPr/>
        </p:nvSpPr>
        <p:spPr>
          <a:xfrm rot="5400000">
            <a:off x="6389688" y="3800140"/>
            <a:ext cx="323850" cy="3846761"/>
          </a:xfrm>
          <a:prstGeom prst="rightBrace">
            <a:avLst>
              <a:gd name="adj1" fmla="val 0"/>
              <a:gd name="adj2" fmla="val 50000"/>
            </a:avLst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441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9" name="Objekt 158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5812006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740" name="think-cell Folie" r:id="rId52" imgW="136" imgH="136" progId="TCLayout.ActiveDocument.1">
                  <p:embed/>
                </p:oleObj>
              </mc:Choice>
              <mc:Fallback>
                <p:oleObj name="think-cell Folie" r:id="rId52" imgW="136" imgH="13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5" name="Rechteck 154" hidden="1"/>
          <p:cNvSpPr/>
          <p:nvPr>
            <p:custDataLst>
              <p:tags r:id="rId3"/>
            </p:custDataLst>
          </p:nvPr>
        </p:nvSpPr>
        <p:spPr bwMode="auto">
          <a:xfrm>
            <a:off x="-525919" y="0"/>
            <a:ext cx="1210588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endParaRPr kumimoji="0" lang="en-US" sz="1200" b="0" u="none" strike="noStrike" cap="none" normalizeH="0" smtClean="0">
              <a:ln>
                <a:noFill/>
              </a:ln>
              <a:solidFill>
                <a:schemeClr val="bg1"/>
              </a:solidFill>
              <a:effectLst/>
              <a:latin typeface="Arial"/>
              <a:cs typeface="Arial"/>
              <a:sym typeface="Arial"/>
            </a:endParaRPr>
          </a:p>
        </p:txBody>
      </p:sp>
      <p:sp>
        <p:nvSpPr>
          <p:cNvPr id="77" name="Rectangle 28"/>
          <p:cNvSpPr>
            <a:spLocks noChangeArrowheads="1"/>
          </p:cNvSpPr>
          <p:nvPr/>
        </p:nvSpPr>
        <p:spPr bwMode="auto">
          <a:xfrm>
            <a:off x="4660162" y="2093062"/>
            <a:ext cx="3996000" cy="3600000"/>
          </a:xfrm>
          <a:prstGeom prst="rect">
            <a:avLst/>
          </a:prstGeom>
          <a:solidFill>
            <a:srgbClr val="DDDDDD"/>
          </a:solidFill>
          <a:ln w="12700">
            <a:noFill/>
            <a:miter lim="800000"/>
            <a:headEnd/>
            <a:tailEnd/>
          </a:ln>
        </p:spPr>
        <p:txBody>
          <a:bodyPr lIns="90000" tIns="90000" rIns="90000" bIns="90000"/>
          <a:lstStyle/>
          <a:p>
            <a:pPr marL="0" lvl="1" indent="1588" algn="l">
              <a:lnSpc>
                <a:spcPct val="90000"/>
              </a:lnSpc>
              <a:spcAft>
                <a:spcPct val="20000"/>
              </a:spcAft>
              <a:buClr>
                <a:schemeClr val="tx2"/>
              </a:buClr>
              <a:buSzPct val="80000"/>
            </a:pPr>
            <a:endParaRPr lang="de-DE" sz="1200" dirty="0" smtClean="0"/>
          </a:p>
        </p:txBody>
      </p:sp>
      <p:sp>
        <p:nvSpPr>
          <p:cNvPr id="78" name="Abgerundetes Rechteck 7"/>
          <p:cNvSpPr>
            <a:spLocks noChangeArrowheads="1"/>
          </p:cNvSpPr>
          <p:nvPr/>
        </p:nvSpPr>
        <p:spPr bwMode="gray">
          <a:xfrm>
            <a:off x="500063" y="2093062"/>
            <a:ext cx="3996000" cy="3600000"/>
          </a:xfrm>
          <a:prstGeom prst="rect">
            <a:avLst/>
          </a:prstGeom>
          <a:solidFill>
            <a:srgbClr val="DDDDDD"/>
          </a:solidFill>
          <a:ln>
            <a:noFill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endParaRPr lang="de-DE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smtClean="0"/>
              <a:t>Der </a:t>
            </a:r>
            <a:r>
              <a:rPr lang="de-DE" dirty="0"/>
              <a:t>Wettbewerbsdruck aus China hat weiterhin </a:t>
            </a:r>
            <a:r>
              <a:rPr lang="de-DE" dirty="0" smtClean="0"/>
              <a:t>zugenommen, Südkorea dagegen abgenommen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000000"/>
                </a:solidFill>
                <a:latin typeface="Arial"/>
              </a:rPr>
              <a:t>Wettbewerbsdruck nach Ländern</a:t>
            </a:r>
            <a:endParaRPr lang="de-DE" sz="11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 altLang="de-DE" sz="1200" smtClean="0">
                <a:solidFill>
                  <a:schemeClr val="accent1"/>
                </a:solidFill>
              </a:rPr>
              <a:t>Arbeitsgemeinschaft Großanlagenbau</a:t>
            </a:r>
            <a:endParaRPr lang="de-DE" altLang="de-DE" sz="1200" smtClean="0">
              <a:solidFill>
                <a:schemeClr val="accent1"/>
              </a:solidFill>
              <a:latin typeface="+mn-lt"/>
            </a:endParaRPr>
          </a:p>
          <a:p>
            <a:pPr>
              <a:defRPr/>
            </a:pPr>
            <a:endParaRPr lang="de-DE" alt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de-DE" smtClean="0"/>
              <a:t>Seite </a:t>
            </a:r>
            <a:fld id="{F25E6A0E-1702-4519-BCA5-3343E84E9ABE}" type="slidenum">
              <a:rPr lang="en-US" altLang="de-DE" smtClean="0"/>
              <a:pPr>
                <a:defRPr/>
              </a:pPr>
              <a:t>2</a:t>
            </a:fld>
            <a:r>
              <a:rPr lang="en-US" altLang="de-DE" smtClean="0"/>
              <a:t> • </a:t>
            </a:r>
            <a:fld id="{6F815C9C-F0D6-46C8-B7FA-BCA106B22EDC}" type="datetime1">
              <a:rPr lang="de-DE" smtClean="0"/>
              <a:pPr>
                <a:defRPr/>
              </a:pPr>
              <a:t>13.06.2014</a:t>
            </a:fld>
            <a:endParaRPr lang="en-US" altLang="de-DE"/>
          </a:p>
        </p:txBody>
      </p:sp>
      <p:grpSp>
        <p:nvGrpSpPr>
          <p:cNvPr id="250" name="Gruppieren 142"/>
          <p:cNvGrpSpPr/>
          <p:nvPr/>
        </p:nvGrpSpPr>
        <p:grpSpPr>
          <a:xfrm>
            <a:off x="4781550" y="2409825"/>
            <a:ext cx="1116000" cy="3132000"/>
            <a:chOff x="5309863" y="2084388"/>
            <a:chExt cx="1443499" cy="3335337"/>
          </a:xfrm>
          <a:solidFill>
            <a:schemeClr val="accent3">
              <a:lumMod val="75000"/>
            </a:schemeClr>
          </a:solidFill>
        </p:grpSpPr>
        <p:sp>
          <p:nvSpPr>
            <p:cNvPr id="251" name="Rectangle 28"/>
            <p:cNvSpPr>
              <a:spLocks noChangeArrowheads="1"/>
            </p:cNvSpPr>
            <p:nvPr>
              <p:custDataLst>
                <p:tags r:id="rId45"/>
              </p:custDataLst>
            </p:nvPr>
          </p:nvSpPr>
          <p:spPr bwMode="auto">
            <a:xfrm>
              <a:off x="5313362" y="2084388"/>
              <a:ext cx="1440000" cy="3335337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lIns="90000" tIns="90000" rIns="90000" bIns="90000"/>
            <a:lstStyle/>
            <a:p>
              <a:pPr marL="0" lvl="1" indent="1588" algn="l">
                <a:spcAft>
                  <a:spcPts val="0"/>
                </a:spcAft>
                <a:buClr>
                  <a:schemeClr val="tx2"/>
                </a:buClr>
                <a:buSzPct val="80000"/>
              </a:pPr>
              <a:endParaRPr lang="de-DE" sz="1200" dirty="0" smtClean="0"/>
            </a:p>
          </p:txBody>
        </p:sp>
        <p:cxnSp>
          <p:nvCxnSpPr>
            <p:cNvPr id="252" name="Gerade Verbindung 132"/>
            <p:cNvCxnSpPr>
              <a:cxnSpLocks/>
            </p:cNvCxnSpPr>
            <p:nvPr>
              <p:custDataLst>
                <p:tags r:id="rId46"/>
              </p:custDataLst>
            </p:nvPr>
          </p:nvCxnSpPr>
          <p:spPr bwMode="auto">
            <a:xfrm>
              <a:off x="5309863" y="2745001"/>
              <a:ext cx="1443499" cy="0"/>
            </a:xfrm>
            <a:prstGeom prst="line">
              <a:avLst/>
            </a:prstGeom>
            <a:grpFill/>
            <a:ln w="6350" cap="flat" cmpd="sng" algn="ctr">
              <a:solidFill>
                <a:schemeClr val="bg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3" name="Gerade Verbindung 133"/>
            <p:cNvCxnSpPr>
              <a:cxnSpLocks/>
            </p:cNvCxnSpPr>
            <p:nvPr>
              <p:custDataLst>
                <p:tags r:id="rId47"/>
              </p:custDataLst>
            </p:nvPr>
          </p:nvCxnSpPr>
          <p:spPr bwMode="auto">
            <a:xfrm>
              <a:off x="5309863" y="3425164"/>
              <a:ext cx="1443499" cy="0"/>
            </a:xfrm>
            <a:prstGeom prst="line">
              <a:avLst/>
            </a:prstGeom>
            <a:grpFill/>
            <a:ln w="6350" cap="flat" cmpd="sng" algn="ctr">
              <a:solidFill>
                <a:schemeClr val="bg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4" name="Gerade Verbindung 134"/>
            <p:cNvCxnSpPr>
              <a:cxnSpLocks/>
            </p:cNvCxnSpPr>
            <p:nvPr>
              <p:custDataLst>
                <p:tags r:id="rId48"/>
              </p:custDataLst>
            </p:nvPr>
          </p:nvCxnSpPr>
          <p:spPr bwMode="auto">
            <a:xfrm>
              <a:off x="5309863" y="4074180"/>
              <a:ext cx="1443499" cy="0"/>
            </a:xfrm>
            <a:prstGeom prst="line">
              <a:avLst/>
            </a:prstGeom>
            <a:grpFill/>
            <a:ln w="6350" cap="flat" cmpd="sng" algn="ctr">
              <a:solidFill>
                <a:schemeClr val="bg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55" name="Gerade Verbindung 135"/>
            <p:cNvCxnSpPr>
              <a:cxnSpLocks/>
            </p:cNvCxnSpPr>
            <p:nvPr>
              <p:custDataLst>
                <p:tags r:id="rId49"/>
              </p:custDataLst>
            </p:nvPr>
          </p:nvCxnSpPr>
          <p:spPr bwMode="auto">
            <a:xfrm>
              <a:off x="5309863" y="4724630"/>
              <a:ext cx="1443499" cy="0"/>
            </a:xfrm>
            <a:prstGeom prst="line">
              <a:avLst/>
            </a:prstGeom>
            <a:grpFill/>
            <a:ln w="6350" cap="flat" cmpd="sng" algn="ctr">
              <a:solidFill>
                <a:schemeClr val="bg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57" name="Gruppieren 141"/>
          <p:cNvGrpSpPr/>
          <p:nvPr/>
        </p:nvGrpSpPr>
        <p:grpSpPr>
          <a:xfrm>
            <a:off x="623888" y="2400300"/>
            <a:ext cx="1116000" cy="3132000"/>
            <a:chOff x="390525" y="2103437"/>
            <a:chExt cx="1328524" cy="3336925"/>
          </a:xfrm>
          <a:solidFill>
            <a:schemeClr val="accent3">
              <a:lumMod val="75000"/>
            </a:schemeClr>
          </a:solidFill>
        </p:grpSpPr>
        <p:sp>
          <p:nvSpPr>
            <p:cNvPr id="258" name="Rectangle 28"/>
            <p:cNvSpPr>
              <a:spLocks noChangeArrowheads="1"/>
            </p:cNvSpPr>
            <p:nvPr>
              <p:custDataLst>
                <p:tags r:id="rId40"/>
              </p:custDataLst>
            </p:nvPr>
          </p:nvSpPr>
          <p:spPr bwMode="auto">
            <a:xfrm>
              <a:off x="395287" y="2103437"/>
              <a:ext cx="1323762" cy="3336925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</p:spPr>
          <p:txBody>
            <a:bodyPr lIns="90000" tIns="90000" rIns="90000" bIns="90000"/>
            <a:lstStyle/>
            <a:p>
              <a:pPr marL="0" lvl="1" indent="1588" algn="l">
                <a:spcAft>
                  <a:spcPts val="0"/>
                </a:spcAft>
                <a:buClr>
                  <a:schemeClr val="tx2"/>
                </a:buClr>
                <a:buSzPct val="80000"/>
              </a:pPr>
              <a:endParaRPr lang="de-DE" sz="1200" dirty="0" smtClean="0"/>
            </a:p>
          </p:txBody>
        </p:sp>
        <p:cxnSp>
          <p:nvCxnSpPr>
            <p:cNvPr id="259" name="Gerade Verbindung 127"/>
            <p:cNvCxnSpPr>
              <a:cxnSpLocks/>
            </p:cNvCxnSpPr>
            <p:nvPr>
              <p:custDataLst>
                <p:tags r:id="rId41"/>
              </p:custDataLst>
            </p:nvPr>
          </p:nvCxnSpPr>
          <p:spPr bwMode="auto">
            <a:xfrm>
              <a:off x="390525" y="2773985"/>
              <a:ext cx="1326979" cy="0"/>
            </a:xfrm>
            <a:prstGeom prst="line">
              <a:avLst/>
            </a:prstGeom>
            <a:grpFill/>
            <a:ln w="6350" cap="flat" cmpd="sng" algn="ctr">
              <a:solidFill>
                <a:schemeClr val="bg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0" name="Gerade Verbindung 129"/>
            <p:cNvCxnSpPr>
              <a:cxnSpLocks/>
            </p:cNvCxnSpPr>
            <p:nvPr>
              <p:custDataLst>
                <p:tags r:id="rId42"/>
              </p:custDataLst>
            </p:nvPr>
          </p:nvCxnSpPr>
          <p:spPr bwMode="auto">
            <a:xfrm>
              <a:off x="390525" y="3444534"/>
              <a:ext cx="1326979" cy="0"/>
            </a:xfrm>
            <a:prstGeom prst="line">
              <a:avLst/>
            </a:prstGeom>
            <a:grpFill/>
            <a:ln w="6350" cap="flat" cmpd="sng" algn="ctr">
              <a:solidFill>
                <a:schemeClr val="bg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1" name="Gerade Verbindung 130"/>
            <p:cNvCxnSpPr>
              <a:cxnSpLocks/>
            </p:cNvCxnSpPr>
            <p:nvPr>
              <p:custDataLst>
                <p:tags r:id="rId43"/>
              </p:custDataLst>
            </p:nvPr>
          </p:nvCxnSpPr>
          <p:spPr bwMode="auto">
            <a:xfrm>
              <a:off x="390525" y="4092575"/>
              <a:ext cx="1326979" cy="0"/>
            </a:xfrm>
            <a:prstGeom prst="line">
              <a:avLst/>
            </a:prstGeom>
            <a:grpFill/>
            <a:ln w="6350" cap="flat" cmpd="sng" algn="ctr">
              <a:solidFill>
                <a:schemeClr val="bg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62" name="Gerade Verbindung 131"/>
            <p:cNvCxnSpPr>
              <a:cxnSpLocks/>
            </p:cNvCxnSpPr>
            <p:nvPr>
              <p:custDataLst>
                <p:tags r:id="rId44"/>
              </p:custDataLst>
            </p:nvPr>
          </p:nvCxnSpPr>
          <p:spPr bwMode="auto">
            <a:xfrm>
              <a:off x="390525" y="4743450"/>
              <a:ext cx="1326979" cy="0"/>
            </a:xfrm>
            <a:prstGeom prst="line">
              <a:avLst/>
            </a:prstGeom>
            <a:grpFill/>
            <a:ln w="6350" cap="flat" cmpd="sng" algn="ctr">
              <a:solidFill>
                <a:schemeClr val="bg1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</p:cxnSp>
      </p:grpSp>
      <p:graphicFrame>
        <p:nvGraphicFramePr>
          <p:cNvPr id="14" name="Objekt 13"/>
          <p:cNvGraphicFramePr>
            <a:graphicFrameLocks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760891222"/>
              </p:ext>
            </p:extLst>
          </p:nvPr>
        </p:nvGraphicFramePr>
        <p:xfrm>
          <a:off x="5791200" y="2286000"/>
          <a:ext cx="2552764" cy="3352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741" name="Diagramm" r:id="rId54" imgW="2552764" imgH="3352851" progId="MSGraph.Chart.8">
                  <p:embed followColorScheme="full"/>
                </p:oleObj>
              </mc:Choice>
              <mc:Fallback>
                <p:oleObj name="Diagramm" r:id="rId54" imgW="2552764" imgH="3352851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5"/>
                      <a:stretch>
                        <a:fillRect/>
                      </a:stretch>
                    </p:blipFill>
                    <p:spPr>
                      <a:xfrm>
                        <a:off x="5791200" y="2286000"/>
                        <a:ext cx="2552764" cy="33528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4" name="Textplatzhalter 2"/>
          <p:cNvSpPr>
            <a:spLocks noGrp="1"/>
          </p:cNvSpPr>
          <p:nvPr>
            <p:custDataLst>
              <p:tags r:id="rId5"/>
            </p:custDataLst>
          </p:nvPr>
        </p:nvSpPr>
        <p:spPr bwMode="auto">
          <a:xfrm>
            <a:off x="5200650" y="5037138"/>
            <a:ext cx="565150" cy="366713"/>
          </a:xfrm>
          <a:prstGeom prst="rect">
            <a:avLst/>
          </a:prstGeom>
          <a:noFill/>
          <a:effectLst/>
        </p:spPr>
        <p:txBody>
          <a:bodyPr vert="horz" wrap="none" lIns="0" tIns="0" rIns="0" bIns="0" rtlCol="0" anchor="ctr" anchorCtr="0">
            <a:noAutofit/>
          </a:bodyPr>
          <a:lstStyle>
            <a:lvl1pPr marL="0" indent="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FontTx/>
              <a:buNone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975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80000"/>
              <a:buFont typeface="Wingdings" pitchFamily="2" charset="2"/>
              <a:buChar char="n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70000"/>
              <a:buFont typeface="Wingdings" pitchFamily="2" charset="2"/>
              <a:buChar char="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-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900000" indent="-180975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08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80000"/>
            </a:pPr>
            <a:fld id="{F2204870-15BD-43B3-8A53-A110F2F5B4B3}" type="datetime'''''''A''''n''''''d''e''''''''''''re''s&#10;La''''''''n''''d'">
              <a:rPr lang="en-US" sz="1200" b="0"/>
              <a:pPr/>
              <a:t>Anderes
Land</a:t>
            </a:fld>
            <a:endParaRPr lang="de-DE" sz="1200" b="0" dirty="0" smtClean="0">
              <a:sym typeface="Arial"/>
            </a:endParaRPr>
          </a:p>
        </p:txBody>
      </p:sp>
      <p:sp>
        <p:nvSpPr>
          <p:cNvPr id="265" name="Textplatzhalter 2"/>
          <p:cNvSpPr>
            <a:spLocks noGrp="1"/>
          </p:cNvSpPr>
          <p:nvPr>
            <p:custDataLst>
              <p:tags r:id="rId6"/>
            </p:custDataLst>
          </p:nvPr>
        </p:nvSpPr>
        <p:spPr bwMode="auto">
          <a:xfrm>
            <a:off x="5353050" y="4508500"/>
            <a:ext cx="412750" cy="165100"/>
          </a:xfrm>
          <a:prstGeom prst="rect">
            <a:avLst/>
          </a:prstGeom>
          <a:noFill/>
          <a:effectLst/>
        </p:spPr>
        <p:txBody>
          <a:bodyPr vert="horz" wrap="none" lIns="0" tIns="0" rIns="0" bIns="0" rtlCol="0" anchor="ctr" anchorCtr="0">
            <a:noAutofit/>
          </a:bodyPr>
          <a:lstStyle>
            <a:lvl1pPr marL="0" indent="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FontTx/>
              <a:buNone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975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80000"/>
              <a:buFont typeface="Wingdings" pitchFamily="2" charset="2"/>
              <a:buChar char="n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70000"/>
              <a:buFont typeface="Wingdings" pitchFamily="2" charset="2"/>
              <a:buChar char="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-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900000" indent="-180975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08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80000"/>
            </a:pPr>
            <a:fld id="{2CE90CEA-2AB3-41BB-9C88-1FEBC10D19E3}" type="datetime'''''''J''''a''''''''p''''''''''a''''''''''''''''''''''n'">
              <a:rPr lang="en-US" sz="1200" b="0"/>
              <a:pPr algn="r">
                <a:spcBef>
                  <a:spcPct val="0"/>
                </a:spcBef>
                <a:spcAft>
                  <a:spcPct val="20000"/>
                </a:spcAft>
                <a:buClr>
                  <a:schemeClr val="tx2"/>
                </a:buClr>
                <a:buSzPct val="80000"/>
              </a:pPr>
              <a:t>Japan</a:t>
            </a:fld>
            <a:endParaRPr lang="de-DE" sz="1200" b="0" dirty="0" smtClean="0">
              <a:sym typeface="Arial"/>
            </a:endParaRPr>
          </a:p>
        </p:txBody>
      </p:sp>
      <p:sp>
        <p:nvSpPr>
          <p:cNvPr id="266" name="Textplatzhalter 2"/>
          <p:cNvSpPr>
            <a:spLocks noGrp="1"/>
          </p:cNvSpPr>
          <p:nvPr>
            <p:custDataLst>
              <p:tags r:id="rId7"/>
            </p:custDataLst>
          </p:nvPr>
        </p:nvSpPr>
        <p:spPr bwMode="auto">
          <a:xfrm>
            <a:off x="5453063" y="3884613"/>
            <a:ext cx="312738" cy="165100"/>
          </a:xfrm>
          <a:prstGeom prst="rect">
            <a:avLst/>
          </a:prstGeom>
          <a:noFill/>
          <a:effectLst/>
        </p:spPr>
        <p:txBody>
          <a:bodyPr vert="horz" wrap="none" lIns="0" tIns="0" rIns="0" bIns="0" rtlCol="0" anchor="ctr" anchorCtr="0">
            <a:noAutofit/>
          </a:bodyPr>
          <a:lstStyle>
            <a:lvl1pPr marL="0" indent="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FontTx/>
              <a:buNone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975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80000"/>
              <a:buFont typeface="Wingdings" pitchFamily="2" charset="2"/>
              <a:buChar char="n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70000"/>
              <a:buFont typeface="Wingdings" pitchFamily="2" charset="2"/>
              <a:buChar char="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-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900000" indent="-180975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08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80000"/>
            </a:pPr>
            <a:fld id="{C0244DFC-7A4F-4F4A-A463-A0E0C2547B39}" type="datetime'''''U''''''''''''''''''''''''''''''''''''''''''S''''A'''''">
              <a:rPr lang="en-US" sz="1200" b="0"/>
              <a:pPr algn="r">
                <a:spcBef>
                  <a:spcPct val="0"/>
                </a:spcBef>
                <a:spcAft>
                  <a:spcPct val="20000"/>
                </a:spcAft>
                <a:buClr>
                  <a:schemeClr val="tx2"/>
                </a:buClr>
                <a:buSzPct val="80000"/>
              </a:pPr>
              <a:t>USA</a:t>
            </a:fld>
            <a:endParaRPr lang="de-DE" sz="1200" b="0" dirty="0" smtClean="0">
              <a:sym typeface="Arial"/>
            </a:endParaRPr>
          </a:p>
        </p:txBody>
      </p:sp>
      <p:sp>
        <p:nvSpPr>
          <p:cNvPr id="267" name="Textplatzhalter 2"/>
          <p:cNvSpPr>
            <a:spLocks noGrp="1"/>
          </p:cNvSpPr>
          <p:nvPr>
            <p:custDataLst>
              <p:tags r:id="rId8"/>
            </p:custDataLst>
          </p:nvPr>
        </p:nvSpPr>
        <p:spPr bwMode="auto">
          <a:xfrm>
            <a:off x="5116513" y="3260725"/>
            <a:ext cx="649288" cy="165100"/>
          </a:xfrm>
          <a:prstGeom prst="rect">
            <a:avLst/>
          </a:prstGeom>
          <a:noFill/>
          <a:effectLst/>
        </p:spPr>
        <p:txBody>
          <a:bodyPr vert="horz" wrap="none" lIns="0" tIns="0" rIns="0" bIns="0" rtlCol="0" anchor="ctr" anchorCtr="0">
            <a:noAutofit/>
          </a:bodyPr>
          <a:lstStyle>
            <a:lvl1pPr marL="0" indent="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FontTx/>
              <a:buNone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975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80000"/>
              <a:buFont typeface="Wingdings" pitchFamily="2" charset="2"/>
              <a:buChar char="n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70000"/>
              <a:buFont typeface="Wingdings" pitchFamily="2" charset="2"/>
              <a:buChar char="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-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900000" indent="-180975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08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80000"/>
            </a:pPr>
            <a:fld id="{80D961B7-4262-4842-84C1-7C3AA2972B72}" type="datetime'''''''''''S''''''üd''''''''''''k''''o''''''''re''''a'''''''''">
              <a:rPr lang="en-US" sz="1200" b="0"/>
              <a:pPr algn="r">
                <a:spcBef>
                  <a:spcPct val="0"/>
                </a:spcBef>
                <a:spcAft>
                  <a:spcPct val="20000"/>
                </a:spcAft>
                <a:buClr>
                  <a:schemeClr val="tx2"/>
                </a:buClr>
                <a:buSzPct val="80000"/>
              </a:pPr>
              <a:t>Südkorea</a:t>
            </a:fld>
            <a:endParaRPr lang="de-DE" sz="1200" b="0" dirty="0" smtClean="0">
              <a:sym typeface="Arial"/>
            </a:endParaRPr>
          </a:p>
        </p:txBody>
      </p:sp>
      <p:sp>
        <p:nvSpPr>
          <p:cNvPr id="268" name="Textplatzhalter 2"/>
          <p:cNvSpPr>
            <a:spLocks noGrp="1"/>
          </p:cNvSpPr>
          <p:nvPr>
            <p:custDataLst>
              <p:tags r:id="rId9"/>
            </p:custDataLst>
          </p:nvPr>
        </p:nvSpPr>
        <p:spPr bwMode="auto">
          <a:xfrm>
            <a:off x="5370513" y="2632075"/>
            <a:ext cx="395288" cy="165100"/>
          </a:xfrm>
          <a:prstGeom prst="rect">
            <a:avLst/>
          </a:prstGeom>
          <a:noFill/>
          <a:effectLst/>
        </p:spPr>
        <p:txBody>
          <a:bodyPr vert="horz" wrap="none" lIns="0" tIns="0" rIns="0" bIns="0" rtlCol="0" anchor="ctr" anchorCtr="0">
            <a:noAutofit/>
          </a:bodyPr>
          <a:lstStyle>
            <a:lvl1pPr marL="0" indent="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FontTx/>
              <a:buNone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975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80000"/>
              <a:buFont typeface="Wingdings" pitchFamily="2" charset="2"/>
              <a:buChar char="n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70000"/>
              <a:buFont typeface="Wingdings" pitchFamily="2" charset="2"/>
              <a:buChar char="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-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900000" indent="-180975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08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80000"/>
            </a:pPr>
            <a:fld id="{9791165F-8911-42C5-90C3-37B842491A19}" type="datetime'''''''''''''''''C''''''''''''h''i''''''''n''''''a'''''''''''">
              <a:rPr lang="en-US" sz="1200" b="0"/>
              <a:pPr algn="r">
                <a:spcBef>
                  <a:spcPct val="0"/>
                </a:spcBef>
                <a:spcAft>
                  <a:spcPct val="20000"/>
                </a:spcAft>
                <a:buClr>
                  <a:schemeClr val="tx2"/>
                </a:buClr>
                <a:buSzPct val="80000"/>
              </a:pPr>
              <a:t>China</a:t>
            </a:fld>
            <a:endParaRPr lang="de-DE" sz="1200" b="0" dirty="0" smtClean="0">
              <a:sym typeface="Arial"/>
            </a:endParaRPr>
          </a:p>
        </p:txBody>
      </p:sp>
      <p:graphicFrame>
        <p:nvGraphicFramePr>
          <p:cNvPr id="11" name="Objekt 10"/>
          <p:cNvGraphicFramePr>
            <a:graphicFrameLocks/>
          </p:cNvGraphicFramePr>
          <p:nvPr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587634153"/>
              </p:ext>
            </p:extLst>
          </p:nvPr>
        </p:nvGraphicFramePr>
        <p:xfrm>
          <a:off x="1638300" y="2286001"/>
          <a:ext cx="1914573" cy="33528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742" name="Diagramm" r:id="rId56" imgW="1914573" imgH="3352851" progId="MSGraph.Chart.8">
                  <p:embed followColorScheme="full"/>
                </p:oleObj>
              </mc:Choice>
              <mc:Fallback>
                <p:oleObj name="Diagramm" r:id="rId56" imgW="1914573" imgH="3352851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7"/>
                      <a:stretch>
                        <a:fillRect/>
                      </a:stretch>
                    </p:blipFill>
                    <p:spPr>
                      <a:xfrm>
                        <a:off x="1638300" y="2286001"/>
                        <a:ext cx="1914573" cy="33528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" name="Textplatzhalter 2"/>
          <p:cNvSpPr>
            <a:spLocks noGrp="1"/>
          </p:cNvSpPr>
          <p:nvPr>
            <p:custDataLst>
              <p:tags r:id="rId11"/>
            </p:custDataLst>
          </p:nvPr>
        </p:nvSpPr>
        <p:spPr bwMode="auto">
          <a:xfrm>
            <a:off x="1319213" y="5137150"/>
            <a:ext cx="312738" cy="165100"/>
          </a:xfrm>
          <a:prstGeom prst="rect">
            <a:avLst/>
          </a:prstGeom>
          <a:noFill/>
          <a:effectLst/>
        </p:spPr>
        <p:txBody>
          <a:bodyPr vert="horz" wrap="none" lIns="0" tIns="0" rIns="0" bIns="0" rtlCol="0" anchor="ctr" anchorCtr="0">
            <a:noAutofit/>
          </a:bodyPr>
          <a:lstStyle>
            <a:lvl1pPr marL="0" indent="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FontTx/>
              <a:buNone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975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80000"/>
              <a:buFont typeface="Wingdings" pitchFamily="2" charset="2"/>
              <a:buChar char="n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70000"/>
              <a:buFont typeface="Wingdings" pitchFamily="2" charset="2"/>
              <a:buChar char="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-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900000" indent="-180975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08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80000"/>
            </a:pPr>
            <a:fld id="{B19E9016-7ED7-478D-90E4-8DA137C05106}" type="datetime'''''''''''''''''''''U''''''''''''S''''''''''A'''''">
              <a:rPr lang="en-US" sz="1200" b="0"/>
              <a:pPr algn="r">
                <a:spcBef>
                  <a:spcPct val="0"/>
                </a:spcBef>
                <a:spcAft>
                  <a:spcPct val="20000"/>
                </a:spcAft>
                <a:buClr>
                  <a:schemeClr val="tx2"/>
                </a:buClr>
                <a:buSzPct val="80000"/>
              </a:pPr>
              <a:t>USA</a:t>
            </a:fld>
            <a:endParaRPr lang="de-DE" sz="1200" b="0" dirty="0" smtClean="0">
              <a:sym typeface="Arial"/>
            </a:endParaRPr>
          </a:p>
        </p:txBody>
      </p:sp>
      <p:sp>
        <p:nvSpPr>
          <p:cNvPr id="121" name="Textplatzhalter 55"/>
          <p:cNvSpPr>
            <a:spLocks noGrp="1"/>
          </p:cNvSpPr>
          <p:nvPr>
            <p:custDataLst>
              <p:tags r:id="rId12"/>
            </p:custDataLst>
          </p:nvPr>
        </p:nvSpPr>
        <p:spPr bwMode="gray">
          <a:xfrm>
            <a:off x="2225675" y="4924425"/>
            <a:ext cx="3460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CC6D90B0-73C6-4A28-AF82-D1F86B481675}" type="datetime'''''2''''''''''5'' ''''''''%'''''">
              <a:rPr lang="en-US" sz="1200" b="0">
                <a:latin typeface="Arial"/>
                <a:cs typeface="Arial"/>
                <a:sym typeface="Arial"/>
              </a:rPr>
              <a:pPr/>
              <a:t>25 %</a:t>
            </a:fld>
            <a:endParaRPr lang="de-DE" sz="1200" b="0" dirty="0">
              <a:latin typeface="Arial"/>
              <a:cs typeface="Arial"/>
              <a:sym typeface="Arial"/>
            </a:endParaRPr>
          </a:p>
        </p:txBody>
      </p:sp>
      <p:sp>
        <p:nvSpPr>
          <p:cNvPr id="150" name="Textplatzhalter 53"/>
          <p:cNvSpPr>
            <a:spLocks noGrp="1"/>
          </p:cNvSpPr>
          <p:nvPr>
            <p:custDataLst>
              <p:tags r:id="rId13"/>
            </p:custDataLst>
          </p:nvPr>
        </p:nvSpPr>
        <p:spPr bwMode="gray">
          <a:xfrm>
            <a:off x="2082800" y="5062538"/>
            <a:ext cx="3460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549CFBB6-D856-441B-8102-3459F84E800E}" type="datetime'''''''''1''''''''''''7'''' ''''''''''''''''''''''''''%'''''''">
              <a:rPr lang="en-US" sz="1200" b="0">
                <a:latin typeface="Arial"/>
                <a:cs typeface="Arial"/>
                <a:sym typeface="Arial"/>
              </a:rPr>
              <a:pPr marL="0" indent="0">
                <a:lnSpc>
                  <a:spcPct val="100000"/>
                </a:lnSpc>
                <a:spcBef>
                  <a:spcPct val="0"/>
                </a:spcBef>
                <a:buNone/>
              </a:pPr>
              <a:t>17 %</a:t>
            </a:fld>
            <a:endParaRPr lang="de-DE" sz="1200" b="0" dirty="0">
              <a:latin typeface="Arial"/>
              <a:cs typeface="Arial"/>
              <a:sym typeface="Arial"/>
            </a:endParaRPr>
          </a:p>
        </p:txBody>
      </p:sp>
      <p:sp>
        <p:nvSpPr>
          <p:cNvPr id="162" name="Textplatzhalter 63"/>
          <p:cNvSpPr>
            <a:spLocks noGrp="1"/>
          </p:cNvSpPr>
          <p:nvPr>
            <p:custDataLst>
              <p:tags r:id="rId14"/>
            </p:custDataLst>
          </p:nvPr>
        </p:nvSpPr>
        <p:spPr bwMode="gray">
          <a:xfrm>
            <a:off x="2768600" y="4081463"/>
            <a:ext cx="3460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10CC0E78-C72C-4DBC-BFF1-11B97687939F}" type="datetime'''''5''''''''''''''''''''''''''''''''''''''5'''' %'''''''''">
              <a:rPr lang="en-US" sz="1200" b="0">
                <a:latin typeface="Arial"/>
                <a:cs typeface="Arial"/>
                <a:sym typeface="Arial"/>
              </a:rPr>
              <a:pPr marL="0" indent="0">
                <a:lnSpc>
                  <a:spcPct val="100000"/>
                </a:lnSpc>
                <a:spcBef>
                  <a:spcPct val="0"/>
                </a:spcBef>
                <a:buNone/>
              </a:pPr>
              <a:t>55 %</a:t>
            </a:fld>
            <a:endParaRPr lang="de-DE" sz="1200" b="0" dirty="0">
              <a:latin typeface="Arial"/>
              <a:cs typeface="Arial"/>
              <a:sym typeface="Arial"/>
            </a:endParaRPr>
          </a:p>
        </p:txBody>
      </p:sp>
      <p:sp>
        <p:nvSpPr>
          <p:cNvPr id="298" name="Textplatzhalter 2"/>
          <p:cNvSpPr>
            <a:spLocks noGrp="1"/>
          </p:cNvSpPr>
          <p:nvPr>
            <p:custDataLst>
              <p:tags r:id="rId15"/>
            </p:custDataLst>
          </p:nvPr>
        </p:nvSpPr>
        <p:spPr bwMode="auto">
          <a:xfrm>
            <a:off x="1219200" y="4508500"/>
            <a:ext cx="412750" cy="165100"/>
          </a:xfrm>
          <a:prstGeom prst="rect">
            <a:avLst/>
          </a:prstGeom>
          <a:noFill/>
          <a:effectLst/>
        </p:spPr>
        <p:txBody>
          <a:bodyPr vert="horz" wrap="none" lIns="0" tIns="0" rIns="0" bIns="0" rtlCol="0" anchor="ctr" anchorCtr="0">
            <a:noAutofit/>
          </a:bodyPr>
          <a:lstStyle>
            <a:lvl1pPr marL="0" indent="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FontTx/>
              <a:buNone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975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80000"/>
              <a:buFont typeface="Wingdings" pitchFamily="2" charset="2"/>
              <a:buChar char="n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70000"/>
              <a:buFont typeface="Wingdings" pitchFamily="2" charset="2"/>
              <a:buChar char="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-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900000" indent="-180975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08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80000"/>
            </a:pPr>
            <a:fld id="{A4056A11-0F5E-4A2A-B598-44E20EBA24ED}" type="datetime'''''''J''''''''''''''''''''a''''''''''''p''''''''an'''''''">
              <a:rPr lang="en-US" sz="1200" b="0"/>
              <a:pPr algn="r">
                <a:spcBef>
                  <a:spcPct val="0"/>
                </a:spcBef>
                <a:spcAft>
                  <a:spcPct val="20000"/>
                </a:spcAft>
                <a:buClr>
                  <a:schemeClr val="tx2"/>
                </a:buClr>
                <a:buSzPct val="80000"/>
              </a:pPr>
              <a:t>Japan</a:t>
            </a:fld>
            <a:endParaRPr lang="de-DE" sz="1200" b="0" dirty="0" smtClean="0">
              <a:sym typeface="Arial"/>
            </a:endParaRPr>
          </a:p>
        </p:txBody>
      </p:sp>
      <p:sp>
        <p:nvSpPr>
          <p:cNvPr id="117" name="Textplatzhalter 51"/>
          <p:cNvSpPr>
            <a:spLocks noGrp="1"/>
          </p:cNvSpPr>
          <p:nvPr>
            <p:custDataLst>
              <p:tags r:id="rId16"/>
            </p:custDataLst>
          </p:nvPr>
        </p:nvSpPr>
        <p:spPr bwMode="gray">
          <a:xfrm>
            <a:off x="2168525" y="4295775"/>
            <a:ext cx="3460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2F5C4DA2-70B9-4499-9B0D-38AD387526DF}" type="datetime'2''''''2'''''''''''''''''''''' ''''%'''''''''''''''''''''''">
              <a:rPr lang="en-US" sz="1200" b="0">
                <a:latin typeface="Arial"/>
                <a:cs typeface="Arial"/>
                <a:sym typeface="Arial"/>
              </a:rPr>
              <a:pPr/>
              <a:t>22 %</a:t>
            </a:fld>
            <a:endParaRPr lang="de-DE" sz="1200" b="0" dirty="0">
              <a:latin typeface="Arial"/>
              <a:cs typeface="Arial"/>
              <a:sym typeface="Arial"/>
            </a:endParaRPr>
          </a:p>
        </p:txBody>
      </p:sp>
      <p:sp>
        <p:nvSpPr>
          <p:cNvPr id="149" name="Textplatzhalter 52"/>
          <p:cNvSpPr>
            <a:spLocks noGrp="1"/>
          </p:cNvSpPr>
          <p:nvPr>
            <p:custDataLst>
              <p:tags r:id="rId17"/>
            </p:custDataLst>
          </p:nvPr>
        </p:nvSpPr>
        <p:spPr bwMode="gray">
          <a:xfrm>
            <a:off x="2101850" y="4433888"/>
            <a:ext cx="3460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1AD72991-44A6-4D80-994A-2D545F853F65}" type="datetime'''''''''1''''8 ''''''''''''''''''''''''''''%'''''''''''">
              <a:rPr lang="en-US" sz="1200" b="0">
                <a:latin typeface="Arial"/>
                <a:cs typeface="Arial"/>
                <a:sym typeface="Arial"/>
              </a:rPr>
              <a:pPr/>
              <a:t>18 %</a:t>
            </a:fld>
            <a:endParaRPr lang="de-DE" sz="1200" b="0" dirty="0">
              <a:latin typeface="Arial"/>
              <a:cs typeface="Arial"/>
              <a:sym typeface="Arial"/>
            </a:endParaRPr>
          </a:p>
        </p:txBody>
      </p:sp>
      <p:sp>
        <p:nvSpPr>
          <p:cNvPr id="157" name="Textplatzhalter 59"/>
          <p:cNvSpPr>
            <a:spLocks noGrp="1"/>
          </p:cNvSpPr>
          <p:nvPr>
            <p:custDataLst>
              <p:tags r:id="rId18"/>
            </p:custDataLst>
          </p:nvPr>
        </p:nvSpPr>
        <p:spPr bwMode="gray">
          <a:xfrm>
            <a:off x="2082800" y="5200650"/>
            <a:ext cx="3460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9DC7D2F5-C08B-4AAB-9133-B7EFFD7B5DEB}" type="datetime'''1''''''''''''''''''''7'''''''' ''''''''''''''''''''%'">
              <a:rPr lang="en-US" sz="1200" b="0">
                <a:latin typeface="Arial"/>
                <a:cs typeface="Arial"/>
                <a:sym typeface="Arial"/>
              </a:rPr>
              <a:pPr marL="0" indent="0">
                <a:lnSpc>
                  <a:spcPct val="100000"/>
                </a:lnSpc>
                <a:spcBef>
                  <a:spcPct val="0"/>
                </a:spcBef>
                <a:buNone/>
              </a:pPr>
              <a:t>17 %</a:t>
            </a:fld>
            <a:endParaRPr lang="de-DE" sz="1200" b="0" dirty="0">
              <a:latin typeface="Arial"/>
              <a:cs typeface="Arial"/>
              <a:sym typeface="Arial"/>
            </a:endParaRPr>
          </a:p>
        </p:txBody>
      </p:sp>
      <p:sp>
        <p:nvSpPr>
          <p:cNvPr id="160" name="Textplatzhalter 61"/>
          <p:cNvSpPr>
            <a:spLocks noGrp="1"/>
          </p:cNvSpPr>
          <p:nvPr>
            <p:custDataLst>
              <p:tags r:id="rId19"/>
            </p:custDataLst>
          </p:nvPr>
        </p:nvSpPr>
        <p:spPr bwMode="gray">
          <a:xfrm>
            <a:off x="3359150" y="2833688"/>
            <a:ext cx="3460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BB767CE0-EA1E-491D-B2C6-3A54FFBF0F3D}" type="datetime'''''''''''''''''''88 ''''''''%'''''''''">
              <a:rPr lang="en-US" sz="1200" b="0">
                <a:latin typeface="Arial"/>
                <a:cs typeface="Arial"/>
                <a:sym typeface="Arial"/>
              </a:rPr>
              <a:pPr marL="0" indent="0">
                <a:lnSpc>
                  <a:spcPct val="100000"/>
                </a:lnSpc>
                <a:spcBef>
                  <a:spcPct val="0"/>
                </a:spcBef>
                <a:buNone/>
              </a:pPr>
              <a:t>88 %</a:t>
            </a:fld>
            <a:endParaRPr lang="de-DE" sz="1200" b="0" dirty="0">
              <a:latin typeface="Arial"/>
              <a:cs typeface="Arial"/>
              <a:sym typeface="Arial"/>
            </a:endParaRPr>
          </a:p>
        </p:txBody>
      </p:sp>
      <p:sp>
        <p:nvSpPr>
          <p:cNvPr id="294" name="Textplatzhalter 2"/>
          <p:cNvSpPr>
            <a:spLocks noGrp="1"/>
          </p:cNvSpPr>
          <p:nvPr>
            <p:custDataLst>
              <p:tags r:id="rId20"/>
            </p:custDataLst>
          </p:nvPr>
        </p:nvSpPr>
        <p:spPr bwMode="auto">
          <a:xfrm>
            <a:off x="812800" y="3884613"/>
            <a:ext cx="819150" cy="165100"/>
          </a:xfrm>
          <a:prstGeom prst="rect">
            <a:avLst/>
          </a:prstGeom>
          <a:noFill/>
          <a:effectLst/>
        </p:spPr>
        <p:txBody>
          <a:bodyPr vert="horz" wrap="none" lIns="0" tIns="0" rIns="0" bIns="0" rtlCol="0" anchor="ctr" anchorCtr="0">
            <a:noAutofit/>
          </a:bodyPr>
          <a:lstStyle>
            <a:lvl1pPr marL="0" indent="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FontTx/>
              <a:buNone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975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80000"/>
              <a:buFont typeface="Wingdings" pitchFamily="2" charset="2"/>
              <a:buChar char="n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70000"/>
              <a:buFont typeface="Wingdings" pitchFamily="2" charset="2"/>
              <a:buChar char="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-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900000" indent="-180975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08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80000"/>
            </a:pPr>
            <a:fld id="{ECF2F204-D330-4E30-9300-EC6ECFD47590}" type="datetime'''''''W''e''''''''steu''''''''''r''''''''''''''''''''''''opa'">
              <a:rPr lang="en-US" sz="1200" b="0"/>
              <a:pPr algn="r">
                <a:spcBef>
                  <a:spcPct val="0"/>
                </a:spcBef>
                <a:spcAft>
                  <a:spcPct val="20000"/>
                </a:spcAft>
                <a:buClr>
                  <a:schemeClr val="tx2"/>
                </a:buClr>
                <a:buSzPct val="80000"/>
              </a:pPr>
              <a:t>Westeuropa</a:t>
            </a:fld>
            <a:endParaRPr lang="de-DE" sz="1200" b="0" dirty="0" smtClean="0">
              <a:sym typeface="Arial"/>
            </a:endParaRPr>
          </a:p>
        </p:txBody>
      </p:sp>
      <p:sp>
        <p:nvSpPr>
          <p:cNvPr id="113" name="Textplatzhalter 47"/>
          <p:cNvSpPr>
            <a:spLocks noGrp="1"/>
          </p:cNvSpPr>
          <p:nvPr>
            <p:custDataLst>
              <p:tags r:id="rId21"/>
            </p:custDataLst>
          </p:nvPr>
        </p:nvSpPr>
        <p:spPr bwMode="gray">
          <a:xfrm>
            <a:off x="3092450" y="3671888"/>
            <a:ext cx="3460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9FA2A321-D259-4571-B52A-8E64785834E4}" type="datetime'7''''''''3'''''' ''''''''''''''''''''''''%'''''''''">
              <a:rPr lang="en-US" sz="1200" b="0">
                <a:latin typeface="Arial"/>
                <a:cs typeface="Arial"/>
                <a:sym typeface="Arial"/>
              </a:rPr>
              <a:pPr/>
              <a:t>73 %</a:t>
            </a:fld>
            <a:endParaRPr lang="de-DE" sz="1200" b="0" dirty="0">
              <a:latin typeface="Arial"/>
              <a:cs typeface="Arial"/>
              <a:sym typeface="Arial"/>
            </a:endParaRPr>
          </a:p>
        </p:txBody>
      </p:sp>
      <p:sp>
        <p:nvSpPr>
          <p:cNvPr id="148" name="Textplatzhalter 51"/>
          <p:cNvSpPr>
            <a:spLocks noGrp="1"/>
          </p:cNvSpPr>
          <p:nvPr>
            <p:custDataLst>
              <p:tags r:id="rId22"/>
            </p:custDataLst>
          </p:nvPr>
        </p:nvSpPr>
        <p:spPr bwMode="gray">
          <a:xfrm>
            <a:off x="3178175" y="3810000"/>
            <a:ext cx="3460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EDB71667-B3F2-4D86-9539-125A8A616880}" type="datetime'''''7''''''''''''''''''8'''' ''''%'''''''''''''''''''">
              <a:rPr lang="en-US" sz="1200" b="0">
                <a:latin typeface="Arial"/>
                <a:cs typeface="Arial"/>
                <a:sym typeface="Arial"/>
              </a:rPr>
              <a:pPr/>
              <a:t>78 %</a:t>
            </a:fld>
            <a:endParaRPr lang="de-DE" sz="1200" b="0" dirty="0">
              <a:latin typeface="Arial"/>
              <a:cs typeface="Arial"/>
              <a:sym typeface="Arial"/>
            </a:endParaRPr>
          </a:p>
        </p:txBody>
      </p:sp>
      <p:sp>
        <p:nvSpPr>
          <p:cNvPr id="156" name="Textplatzhalter 58"/>
          <p:cNvSpPr>
            <a:spLocks noGrp="1"/>
          </p:cNvSpPr>
          <p:nvPr>
            <p:custDataLst>
              <p:tags r:id="rId23"/>
            </p:custDataLst>
          </p:nvPr>
        </p:nvSpPr>
        <p:spPr bwMode="gray">
          <a:xfrm>
            <a:off x="2168525" y="4572000"/>
            <a:ext cx="3460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757E8163-4185-4D53-BFC0-13730C6AD670}" type="datetime'''''''''''''''''''''''''''''22'''''''' %'''''''''''''''''">
              <a:rPr lang="en-US" sz="1200" b="0">
                <a:latin typeface="Arial"/>
                <a:cs typeface="Arial"/>
                <a:sym typeface="Arial"/>
              </a:rPr>
              <a:pPr marL="0" indent="0">
                <a:lnSpc>
                  <a:spcPct val="100000"/>
                </a:lnSpc>
                <a:spcBef>
                  <a:spcPct val="0"/>
                </a:spcBef>
                <a:buNone/>
              </a:pPr>
              <a:t>22 %</a:t>
            </a:fld>
            <a:endParaRPr lang="de-DE" sz="1200" b="0" dirty="0">
              <a:latin typeface="Arial"/>
              <a:cs typeface="Arial"/>
              <a:sym typeface="Arial"/>
            </a:endParaRPr>
          </a:p>
        </p:txBody>
      </p:sp>
      <p:sp>
        <p:nvSpPr>
          <p:cNvPr id="161" name="Textplatzhalter 62"/>
          <p:cNvSpPr>
            <a:spLocks noGrp="1"/>
          </p:cNvSpPr>
          <p:nvPr>
            <p:custDataLst>
              <p:tags r:id="rId24"/>
            </p:custDataLst>
          </p:nvPr>
        </p:nvSpPr>
        <p:spPr bwMode="gray">
          <a:xfrm>
            <a:off x="2768600" y="3462338"/>
            <a:ext cx="3460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AAA78172-E3D1-4233-BE39-2C1E0E524201}" type="datetime'''''''5''''''''''''5'''' ''''%'''''''''''''''''''''">
              <a:rPr lang="en-US" sz="1200" b="0">
                <a:latin typeface="Arial"/>
                <a:cs typeface="Arial"/>
                <a:sym typeface="Arial"/>
              </a:rPr>
              <a:pPr marL="0" indent="0">
                <a:lnSpc>
                  <a:spcPct val="100000"/>
                </a:lnSpc>
                <a:spcBef>
                  <a:spcPct val="0"/>
                </a:spcBef>
                <a:buNone/>
              </a:pPr>
              <a:t>55 %</a:t>
            </a:fld>
            <a:endParaRPr lang="de-DE" sz="1200" b="0" dirty="0">
              <a:latin typeface="Arial"/>
              <a:cs typeface="Arial"/>
              <a:sym typeface="Arial"/>
            </a:endParaRPr>
          </a:p>
        </p:txBody>
      </p:sp>
      <p:sp>
        <p:nvSpPr>
          <p:cNvPr id="295" name="Textplatzhalter 2"/>
          <p:cNvSpPr>
            <a:spLocks noGrp="1"/>
          </p:cNvSpPr>
          <p:nvPr>
            <p:custDataLst>
              <p:tags r:id="rId25"/>
            </p:custDataLst>
          </p:nvPr>
        </p:nvSpPr>
        <p:spPr bwMode="auto">
          <a:xfrm>
            <a:off x="982663" y="3260725"/>
            <a:ext cx="649288" cy="165100"/>
          </a:xfrm>
          <a:prstGeom prst="rect">
            <a:avLst/>
          </a:prstGeom>
          <a:noFill/>
          <a:effectLst/>
        </p:spPr>
        <p:txBody>
          <a:bodyPr vert="horz" wrap="none" lIns="0" tIns="0" rIns="0" bIns="0" rtlCol="0" anchor="ctr" anchorCtr="0">
            <a:noAutofit/>
          </a:bodyPr>
          <a:lstStyle>
            <a:lvl1pPr marL="0" indent="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FontTx/>
              <a:buNone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975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80000"/>
              <a:buFont typeface="Wingdings" pitchFamily="2" charset="2"/>
              <a:buChar char="n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70000"/>
              <a:buFont typeface="Wingdings" pitchFamily="2" charset="2"/>
              <a:buChar char="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-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900000" indent="-180975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08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80000"/>
            </a:pPr>
            <a:fld id="{79F48F87-ED68-4579-86E3-08BFFC555B96}" type="datetime'''''''''Sü''''''''''''''''d''''''k''''''''''''or''''''e''a'''">
              <a:rPr lang="en-US" sz="1200" b="0"/>
              <a:pPr algn="r">
                <a:spcBef>
                  <a:spcPct val="0"/>
                </a:spcBef>
                <a:spcAft>
                  <a:spcPct val="20000"/>
                </a:spcAft>
                <a:buClr>
                  <a:schemeClr val="tx2"/>
                </a:buClr>
                <a:buSzPct val="80000"/>
              </a:pPr>
              <a:t>Südkorea</a:t>
            </a:fld>
            <a:endParaRPr lang="de-DE" sz="1200" b="0" dirty="0" smtClean="0">
              <a:sym typeface="Arial"/>
            </a:endParaRPr>
          </a:p>
        </p:txBody>
      </p:sp>
      <p:sp>
        <p:nvSpPr>
          <p:cNvPr id="109" name="Textplatzhalter 43"/>
          <p:cNvSpPr>
            <a:spLocks noGrp="1"/>
          </p:cNvSpPr>
          <p:nvPr>
            <p:custDataLst>
              <p:tags r:id="rId26"/>
            </p:custDataLst>
          </p:nvPr>
        </p:nvSpPr>
        <p:spPr bwMode="gray">
          <a:xfrm>
            <a:off x="2587625" y="3048000"/>
            <a:ext cx="3460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D69CF670-B889-482C-901D-3C56380DB0B3}" type="datetime'4''''''''''''''''''''''''5'' ''''''''%'''''''''">
              <a:rPr lang="en-US" sz="1200" b="0">
                <a:latin typeface="Arial"/>
                <a:cs typeface="Arial"/>
                <a:sym typeface="Arial"/>
              </a:rPr>
              <a:pPr/>
              <a:t>45 %</a:t>
            </a:fld>
            <a:endParaRPr lang="de-DE" sz="1200" b="0" dirty="0">
              <a:latin typeface="Arial"/>
              <a:cs typeface="Arial"/>
              <a:sym typeface="Arial"/>
            </a:endParaRPr>
          </a:p>
        </p:txBody>
      </p:sp>
      <p:sp>
        <p:nvSpPr>
          <p:cNvPr id="147" name="Textplatzhalter 50"/>
          <p:cNvSpPr>
            <a:spLocks noGrp="1"/>
          </p:cNvSpPr>
          <p:nvPr>
            <p:custDataLst>
              <p:tags r:id="rId27"/>
            </p:custDataLst>
          </p:nvPr>
        </p:nvSpPr>
        <p:spPr bwMode="gray">
          <a:xfrm>
            <a:off x="2673350" y="3186113"/>
            <a:ext cx="3460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FB7084C1-D166-4F00-987E-5637E72FDA4B}" type="datetime'''5''''''''''''''''''''''''0'' ''%'''''''''''">
              <a:rPr lang="en-US" sz="1200" b="0">
                <a:latin typeface="Arial"/>
                <a:cs typeface="Arial"/>
                <a:sym typeface="Arial"/>
              </a:rPr>
              <a:pPr/>
              <a:t>50 %</a:t>
            </a:fld>
            <a:endParaRPr lang="de-DE" sz="1200" b="0" dirty="0">
              <a:latin typeface="Arial"/>
              <a:cs typeface="Arial"/>
              <a:sym typeface="Arial"/>
            </a:endParaRPr>
          </a:p>
        </p:txBody>
      </p:sp>
      <p:sp>
        <p:nvSpPr>
          <p:cNvPr id="154" name="Textplatzhalter 57"/>
          <p:cNvSpPr>
            <a:spLocks noGrp="1"/>
          </p:cNvSpPr>
          <p:nvPr>
            <p:custDataLst>
              <p:tags r:id="rId28"/>
            </p:custDataLst>
          </p:nvPr>
        </p:nvSpPr>
        <p:spPr bwMode="gray">
          <a:xfrm>
            <a:off x="2959100" y="3948113"/>
            <a:ext cx="3460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83DB4A70-62F0-486F-BE97-AAFC7A91F194}" type="datetime'''''''''''''''''66'''''''''''''''''''''' ''''''''''''%'''">
              <a:rPr lang="en-US" sz="1200" b="0">
                <a:latin typeface="Arial"/>
                <a:cs typeface="Arial"/>
                <a:sym typeface="Arial"/>
              </a:rPr>
              <a:pPr marL="0" indent="0">
                <a:lnSpc>
                  <a:spcPct val="100000"/>
                </a:lnSpc>
                <a:spcBef>
                  <a:spcPct val="0"/>
                </a:spcBef>
                <a:buNone/>
              </a:pPr>
              <a:t>66 %</a:t>
            </a:fld>
            <a:endParaRPr lang="de-DE" sz="1200" b="0" dirty="0">
              <a:latin typeface="Arial"/>
              <a:cs typeface="Arial"/>
              <a:sym typeface="Arial"/>
            </a:endParaRPr>
          </a:p>
        </p:txBody>
      </p:sp>
      <p:sp>
        <p:nvSpPr>
          <p:cNvPr id="296" name="Textplatzhalter 2"/>
          <p:cNvSpPr>
            <a:spLocks noGrp="1"/>
          </p:cNvSpPr>
          <p:nvPr>
            <p:custDataLst>
              <p:tags r:id="rId29"/>
            </p:custDataLst>
          </p:nvPr>
        </p:nvSpPr>
        <p:spPr bwMode="auto">
          <a:xfrm>
            <a:off x="1236663" y="2632075"/>
            <a:ext cx="395288" cy="165100"/>
          </a:xfrm>
          <a:prstGeom prst="rect">
            <a:avLst/>
          </a:prstGeom>
          <a:noFill/>
          <a:effectLst/>
        </p:spPr>
        <p:txBody>
          <a:bodyPr vert="horz" wrap="none" lIns="0" tIns="0" rIns="0" bIns="0" rtlCol="0" anchor="ctr" anchorCtr="0">
            <a:noAutofit/>
          </a:bodyPr>
          <a:lstStyle>
            <a:lvl1pPr marL="0" indent="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FontTx/>
              <a:buNone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180975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80000"/>
              <a:buFont typeface="Wingdings" pitchFamily="2" charset="2"/>
              <a:buChar char="n"/>
              <a:tabLst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marL="3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SzPct val="70000"/>
              <a:buFont typeface="Wingdings" pitchFamily="2" charset="2"/>
              <a:buChar char="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marL="5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-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marL="72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 marL="900000" indent="-180975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6pPr>
            <a:lvl7pPr marL="108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000" indent="-180000" algn="l" defTabSz="1800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336"/>
              </a:spcAft>
              <a:buClr>
                <a:srgbClr val="4C4C4C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ct val="0"/>
              </a:spcBef>
              <a:spcAft>
                <a:spcPct val="20000"/>
              </a:spcAft>
              <a:buClr>
                <a:schemeClr val="tx2"/>
              </a:buClr>
              <a:buSzPct val="80000"/>
            </a:pPr>
            <a:fld id="{07F15084-A92C-4051-8140-686F4C65992B}" type="datetime'''''''''''''''''''C''h''''''''in''''''''''''''''''a'''''''''''">
              <a:rPr lang="en-US" sz="1200" b="0"/>
              <a:pPr algn="r">
                <a:spcBef>
                  <a:spcPct val="0"/>
                </a:spcBef>
                <a:spcAft>
                  <a:spcPct val="20000"/>
                </a:spcAft>
                <a:buClr>
                  <a:schemeClr val="tx2"/>
                </a:buClr>
                <a:buSzPct val="80000"/>
              </a:pPr>
              <a:t>China</a:t>
            </a:fld>
            <a:endParaRPr lang="de-DE" sz="1200" b="0" dirty="0" smtClean="0">
              <a:latin typeface="Arial"/>
              <a:cs typeface="Arial"/>
              <a:sym typeface="Arial"/>
            </a:endParaRPr>
          </a:p>
        </p:txBody>
      </p:sp>
      <p:sp>
        <p:nvSpPr>
          <p:cNvPr id="105" name="Textplatzhalter 39"/>
          <p:cNvSpPr>
            <a:spLocks noGrp="1"/>
          </p:cNvSpPr>
          <p:nvPr>
            <p:custDataLst>
              <p:tags r:id="rId30"/>
            </p:custDataLst>
          </p:nvPr>
        </p:nvSpPr>
        <p:spPr bwMode="gray">
          <a:xfrm>
            <a:off x="3482975" y="2419350"/>
            <a:ext cx="3460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D0827E78-CDC8-4646-85D1-B29D82ED2005}" type="datetime'''''''''''''''''''''''''''''''9''''''''''5'' ''''%'''''''''">
              <a:rPr lang="en-US" sz="1200" b="0">
                <a:latin typeface="Arial"/>
                <a:cs typeface="Arial"/>
                <a:sym typeface="Arial"/>
              </a:rPr>
              <a:pPr marL="0" indent="0">
                <a:lnSpc>
                  <a:spcPct val="100000"/>
                </a:lnSpc>
                <a:spcBef>
                  <a:spcPct val="0"/>
                </a:spcBef>
                <a:buNone/>
              </a:pPr>
              <a:t>95 %</a:t>
            </a:fld>
            <a:endParaRPr lang="de-DE" sz="1200" b="0" dirty="0">
              <a:latin typeface="Arial"/>
              <a:cs typeface="Arial"/>
              <a:sym typeface="Arial"/>
            </a:endParaRPr>
          </a:p>
        </p:txBody>
      </p:sp>
      <p:sp>
        <p:nvSpPr>
          <p:cNvPr id="146" name="Textplatzhalter 49"/>
          <p:cNvSpPr>
            <a:spLocks noGrp="1"/>
          </p:cNvSpPr>
          <p:nvPr>
            <p:custDataLst>
              <p:tags r:id="rId31"/>
            </p:custDataLst>
          </p:nvPr>
        </p:nvSpPr>
        <p:spPr bwMode="gray">
          <a:xfrm>
            <a:off x="3397250" y="2557463"/>
            <a:ext cx="3460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C5A434DE-F5D2-4A2B-8D84-D8B97DA71905}" type="datetime'''9''''''''0'' ''''''''''''''''''%'">
              <a:rPr lang="en-US" sz="1200" b="0">
                <a:latin typeface="Arial"/>
                <a:cs typeface="Arial"/>
                <a:sym typeface="Arial"/>
              </a:rPr>
              <a:pPr/>
              <a:t>90 %</a:t>
            </a:fld>
            <a:endParaRPr lang="de-DE" sz="1200" b="0" dirty="0">
              <a:latin typeface="Arial"/>
              <a:cs typeface="Arial"/>
              <a:sym typeface="Arial"/>
            </a:endParaRPr>
          </a:p>
        </p:txBody>
      </p:sp>
      <p:sp>
        <p:nvSpPr>
          <p:cNvPr id="153" name="Textplatzhalter 56"/>
          <p:cNvSpPr>
            <a:spLocks noGrp="1"/>
          </p:cNvSpPr>
          <p:nvPr>
            <p:custDataLst>
              <p:tags r:id="rId32"/>
            </p:custDataLst>
          </p:nvPr>
        </p:nvSpPr>
        <p:spPr bwMode="gray">
          <a:xfrm>
            <a:off x="3263900" y="3324225"/>
            <a:ext cx="3460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1153959D-BF6A-4EF7-BDC8-8965FB897CD1}" type="datetime'83'''''''''''''''''''''''''' ''''''''''''''''''''''%'''''''''">
              <a:rPr lang="en-US" sz="1200" b="0">
                <a:latin typeface="Arial"/>
                <a:cs typeface="Arial"/>
                <a:sym typeface="Arial"/>
              </a:rPr>
              <a:pPr marL="0" indent="0">
                <a:lnSpc>
                  <a:spcPct val="100000"/>
                </a:lnSpc>
                <a:spcBef>
                  <a:spcPct val="0"/>
                </a:spcBef>
                <a:buNone/>
              </a:pPr>
              <a:t>83 %</a:t>
            </a:fld>
            <a:endParaRPr lang="de-DE" sz="1200" b="0" dirty="0">
              <a:latin typeface="Arial"/>
              <a:cs typeface="Arial"/>
              <a:sym typeface="Arial"/>
            </a:endParaRPr>
          </a:p>
        </p:txBody>
      </p:sp>
      <p:sp>
        <p:nvSpPr>
          <p:cNvPr id="163" name="Textplatzhalter 64"/>
          <p:cNvSpPr>
            <a:spLocks noGrp="1"/>
          </p:cNvSpPr>
          <p:nvPr>
            <p:custDataLst>
              <p:tags r:id="rId33"/>
            </p:custDataLst>
          </p:nvPr>
        </p:nvSpPr>
        <p:spPr bwMode="gray">
          <a:xfrm>
            <a:off x="2101850" y="4710113"/>
            <a:ext cx="3460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2B2D60C5-A1C2-4DFE-B425-EAD291E2D90C}" type="datetime'''''''''''''''''''''''''''1''''8'''''''''''''''' %'''">
              <a:rPr lang="en-US" sz="1200" b="0">
                <a:latin typeface="Arial"/>
                <a:cs typeface="Arial"/>
                <a:sym typeface="Arial"/>
              </a:rPr>
              <a:pPr marL="0" indent="0">
                <a:lnSpc>
                  <a:spcPct val="100000"/>
                </a:lnSpc>
                <a:spcBef>
                  <a:spcPct val="0"/>
                </a:spcBef>
                <a:buNone/>
              </a:pPr>
              <a:t>18 %</a:t>
            </a:fld>
            <a:endParaRPr lang="de-DE" sz="1200" b="0" dirty="0">
              <a:latin typeface="Arial"/>
              <a:cs typeface="Arial"/>
              <a:sym typeface="Arial"/>
            </a:endParaRPr>
          </a:p>
        </p:txBody>
      </p:sp>
      <p:sp>
        <p:nvSpPr>
          <p:cNvPr id="152" name="Textplatzhalter 55"/>
          <p:cNvSpPr>
            <a:spLocks noGrp="1"/>
          </p:cNvSpPr>
          <p:nvPr>
            <p:custDataLst>
              <p:tags r:id="rId34"/>
            </p:custDataLst>
          </p:nvPr>
        </p:nvSpPr>
        <p:spPr bwMode="gray">
          <a:xfrm>
            <a:off x="3406775" y="2695575"/>
            <a:ext cx="3460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F3A5877A-46DD-446A-A94D-2BA5487C9686}" type="datetime'''''''''''9''''''''''''''1'''''' ''''''''''''''''''%'''''''''">
              <a:rPr lang="en-US" sz="1200" b="0">
                <a:latin typeface="Arial"/>
                <a:cs typeface="Arial"/>
                <a:sym typeface="Arial"/>
              </a:rPr>
              <a:pPr marL="0" indent="0">
                <a:lnSpc>
                  <a:spcPct val="100000"/>
                </a:lnSpc>
                <a:spcBef>
                  <a:spcPct val="0"/>
                </a:spcBef>
                <a:buNone/>
              </a:pPr>
              <a:t>91 %</a:t>
            </a:fld>
            <a:endParaRPr lang="de-DE" sz="1200" b="0" dirty="0">
              <a:latin typeface="Arial"/>
              <a:cs typeface="Arial"/>
              <a:sym typeface="Arial"/>
            </a:endParaRPr>
          </a:p>
        </p:txBody>
      </p:sp>
      <p:sp>
        <p:nvSpPr>
          <p:cNvPr id="164" name="Textplatzhalter 65"/>
          <p:cNvSpPr>
            <a:spLocks noGrp="1"/>
          </p:cNvSpPr>
          <p:nvPr>
            <p:custDataLst>
              <p:tags r:id="rId35"/>
            </p:custDataLst>
          </p:nvPr>
        </p:nvSpPr>
        <p:spPr bwMode="gray">
          <a:xfrm>
            <a:off x="2406650" y="5338763"/>
            <a:ext cx="346075" cy="182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EA80CAD0-BA7D-4AD0-9E21-6BCEE5036F28}" type="datetime'''''3''''''''5'''''''''''''''''''''''''''''''''''''''''' %'''">
              <a:rPr lang="en-US" sz="1200" b="0">
                <a:latin typeface="Arial"/>
                <a:cs typeface="Arial"/>
                <a:sym typeface="Arial"/>
              </a:rPr>
              <a:pPr marL="0" indent="0">
                <a:lnSpc>
                  <a:spcPct val="100000"/>
                </a:lnSpc>
                <a:spcBef>
                  <a:spcPct val="0"/>
                </a:spcBef>
                <a:buNone/>
              </a:pPr>
              <a:t>35 %</a:t>
            </a:fld>
            <a:endParaRPr lang="de-DE" sz="1200" b="0" dirty="0">
              <a:latin typeface="Arial"/>
              <a:cs typeface="Arial"/>
              <a:sym typeface="Arial"/>
            </a:endParaRPr>
          </a:p>
        </p:txBody>
      </p:sp>
      <p:grpSp>
        <p:nvGrpSpPr>
          <p:cNvPr id="6" name="Gruppieren 5"/>
          <p:cNvGrpSpPr/>
          <p:nvPr/>
        </p:nvGrpSpPr>
        <p:grpSpPr>
          <a:xfrm>
            <a:off x="1633539" y="2138363"/>
            <a:ext cx="2340000" cy="293687"/>
            <a:chOff x="1633538" y="2138363"/>
            <a:chExt cx="2828669" cy="293687"/>
          </a:xfrm>
        </p:grpSpPr>
        <p:sp>
          <p:nvSpPr>
            <p:cNvPr id="299" name="LGND_01_"/>
            <p:cNvSpPr>
              <a:spLocks noChangeArrowheads="1"/>
            </p:cNvSpPr>
            <p:nvPr/>
          </p:nvSpPr>
          <p:spPr bwMode="auto">
            <a:xfrm>
              <a:off x="1633538" y="2138363"/>
              <a:ext cx="590294" cy="29368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90000" rIns="90000" bIns="90000" anchor="ctr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de-DE" sz="1200" dirty="0" smtClean="0">
                  <a:solidFill>
                    <a:schemeClr val="tx2"/>
                  </a:solidFill>
                </a:rPr>
                <a:t>0 %</a:t>
              </a:r>
              <a:endParaRPr lang="de-DE" sz="1200" dirty="0">
                <a:solidFill>
                  <a:schemeClr val="tx2"/>
                </a:solidFill>
              </a:endParaRPr>
            </a:p>
          </p:txBody>
        </p:sp>
        <p:sp>
          <p:nvSpPr>
            <p:cNvPr id="300" name="LGND_01_"/>
            <p:cNvSpPr>
              <a:spLocks noChangeArrowheads="1"/>
            </p:cNvSpPr>
            <p:nvPr/>
          </p:nvSpPr>
          <p:spPr bwMode="auto">
            <a:xfrm>
              <a:off x="2752725" y="2138363"/>
              <a:ext cx="590294" cy="29368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90000" rIns="90000" bIns="90000" anchor="ctr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de-DE" sz="1200" dirty="0" smtClean="0">
                  <a:solidFill>
                    <a:schemeClr val="tx2"/>
                  </a:solidFill>
                </a:rPr>
                <a:t>50 %</a:t>
              </a:r>
              <a:endParaRPr lang="de-DE" sz="1200" dirty="0">
                <a:solidFill>
                  <a:schemeClr val="tx2"/>
                </a:solidFill>
              </a:endParaRPr>
            </a:p>
          </p:txBody>
        </p:sp>
        <p:sp>
          <p:nvSpPr>
            <p:cNvPr id="301" name="LGND_01_"/>
            <p:cNvSpPr>
              <a:spLocks noChangeArrowheads="1"/>
            </p:cNvSpPr>
            <p:nvPr/>
          </p:nvSpPr>
          <p:spPr bwMode="auto">
            <a:xfrm>
              <a:off x="3871913" y="2138363"/>
              <a:ext cx="590294" cy="29368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000" tIns="90000" rIns="90000" bIns="90000" anchor="ctr" anchorCtr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de-DE" sz="1200" dirty="0" smtClean="0">
                  <a:solidFill>
                    <a:schemeClr val="tx2"/>
                  </a:solidFill>
                </a:rPr>
                <a:t>100 %</a:t>
              </a:r>
              <a:endParaRPr lang="de-DE" sz="1200" dirty="0">
                <a:solidFill>
                  <a:schemeClr val="tx2"/>
                </a:solidFill>
              </a:endParaRPr>
            </a:p>
          </p:txBody>
        </p:sp>
      </p:grpSp>
      <p:sp>
        <p:nvSpPr>
          <p:cNvPr id="302" name="Textfeld 301"/>
          <p:cNvSpPr txBox="1"/>
          <p:nvPr/>
        </p:nvSpPr>
        <p:spPr>
          <a:xfrm>
            <a:off x="1654736" y="5996694"/>
            <a:ext cx="928460" cy="21544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l">
              <a:spcAft>
                <a:spcPts val="0"/>
              </a:spcAft>
            </a:pPr>
            <a:r>
              <a:rPr lang="de-DE" sz="1000" dirty="0" smtClean="0">
                <a:solidFill>
                  <a:schemeClr val="tx1"/>
                </a:solidFill>
              </a:rPr>
              <a:t>Studie 2011</a:t>
            </a:r>
            <a:endParaRPr lang="de-DE" sz="1000" dirty="0">
              <a:solidFill>
                <a:schemeClr val="tx1"/>
              </a:solidFill>
            </a:endParaRPr>
          </a:p>
        </p:txBody>
      </p:sp>
      <p:sp>
        <p:nvSpPr>
          <p:cNvPr id="306" name="Abgerundetes Rechteck 305"/>
          <p:cNvSpPr/>
          <p:nvPr/>
        </p:nvSpPr>
        <p:spPr>
          <a:xfrm>
            <a:off x="3873500" y="2559050"/>
            <a:ext cx="540000" cy="288000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spcAft>
                <a:spcPts val="0"/>
              </a:spcAft>
            </a:pPr>
            <a:r>
              <a:rPr lang="de-DE" sz="1200" b="1" dirty="0" smtClean="0">
                <a:solidFill>
                  <a:schemeClr val="bg1"/>
                </a:solidFill>
              </a:rPr>
              <a:t>+5 %</a:t>
            </a:r>
          </a:p>
        </p:txBody>
      </p:sp>
      <p:sp>
        <p:nvSpPr>
          <p:cNvPr id="307" name="Abgerundetes Rechteck 306"/>
          <p:cNvSpPr/>
          <p:nvPr/>
        </p:nvSpPr>
        <p:spPr>
          <a:xfrm>
            <a:off x="3873500" y="3203575"/>
            <a:ext cx="540000" cy="288000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spcAft>
                <a:spcPts val="0"/>
              </a:spcAft>
            </a:pPr>
            <a:r>
              <a:rPr lang="de-DE" sz="1200" dirty="0" smtClean="0">
                <a:solidFill>
                  <a:schemeClr val="tx1"/>
                </a:solidFill>
              </a:rPr>
              <a:t>-</a:t>
            </a:r>
            <a:r>
              <a:rPr lang="de-DE" sz="1200" b="1" dirty="0" smtClean="0">
                <a:solidFill>
                  <a:schemeClr val="tx1"/>
                </a:solidFill>
              </a:rPr>
              <a:t>10 %</a:t>
            </a:r>
          </a:p>
        </p:txBody>
      </p:sp>
      <p:sp>
        <p:nvSpPr>
          <p:cNvPr id="308" name="Abgerundetes Rechteck 307"/>
          <p:cNvSpPr/>
          <p:nvPr/>
        </p:nvSpPr>
        <p:spPr>
          <a:xfrm>
            <a:off x="3873500" y="3821113"/>
            <a:ext cx="540000" cy="288000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190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spcAft>
                <a:spcPts val="0"/>
              </a:spcAft>
            </a:pPr>
            <a:r>
              <a:rPr lang="de-DE" sz="1200" dirty="0" smtClean="0">
                <a:solidFill>
                  <a:schemeClr val="tx1"/>
                </a:solidFill>
              </a:rPr>
              <a:t>-5</a:t>
            </a:r>
            <a:r>
              <a:rPr lang="de-DE" sz="1200" b="1" dirty="0" smtClean="0">
                <a:solidFill>
                  <a:schemeClr val="tx1"/>
                </a:solidFill>
              </a:rPr>
              <a:t> %</a:t>
            </a:r>
          </a:p>
        </p:txBody>
      </p:sp>
      <p:sp>
        <p:nvSpPr>
          <p:cNvPr id="309" name="Abgerundetes Rechteck 308"/>
          <p:cNvSpPr/>
          <p:nvPr/>
        </p:nvSpPr>
        <p:spPr>
          <a:xfrm>
            <a:off x="3873500" y="4465638"/>
            <a:ext cx="540000" cy="288000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spcAft>
                <a:spcPts val="0"/>
              </a:spcAft>
            </a:pPr>
            <a:r>
              <a:rPr lang="de-DE" sz="1200" dirty="0" smtClean="0">
                <a:solidFill>
                  <a:schemeClr val="bg1"/>
                </a:solidFill>
              </a:rPr>
              <a:t>+4</a:t>
            </a:r>
            <a:r>
              <a:rPr lang="de-DE" sz="1200" b="1" dirty="0" smtClean="0">
                <a:solidFill>
                  <a:schemeClr val="bg1"/>
                </a:solidFill>
              </a:rPr>
              <a:t> %</a:t>
            </a:r>
          </a:p>
        </p:txBody>
      </p:sp>
      <p:sp>
        <p:nvSpPr>
          <p:cNvPr id="310" name="Abgerundetes Rechteck 309"/>
          <p:cNvSpPr/>
          <p:nvPr/>
        </p:nvSpPr>
        <p:spPr>
          <a:xfrm>
            <a:off x="3873500" y="5081720"/>
            <a:ext cx="540000" cy="288000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>
              <a:spcAft>
                <a:spcPts val="0"/>
              </a:spcAft>
            </a:pPr>
            <a:r>
              <a:rPr lang="de-DE" sz="1200" b="1" dirty="0" smtClean="0">
                <a:solidFill>
                  <a:schemeClr val="bg1"/>
                </a:solidFill>
              </a:rPr>
              <a:t>+8 %</a:t>
            </a:r>
          </a:p>
        </p:txBody>
      </p:sp>
      <p:sp>
        <p:nvSpPr>
          <p:cNvPr id="16" name="Rechteck 15"/>
          <p:cNvSpPr/>
          <p:nvPr>
            <p:custDataLst>
              <p:tags r:id="rId36"/>
            </p:custDataLst>
          </p:nvPr>
        </p:nvSpPr>
        <p:spPr bwMode="auto">
          <a:xfrm>
            <a:off x="6700838" y="5815013"/>
            <a:ext cx="179388" cy="13335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2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heSans B7 Bold" pitchFamily="34" charset="0"/>
            </a:endParaRPr>
          </a:p>
        </p:txBody>
      </p:sp>
      <p:sp>
        <p:nvSpPr>
          <p:cNvPr id="15" name="Rechteck 14"/>
          <p:cNvSpPr/>
          <p:nvPr>
            <p:custDataLst>
              <p:tags r:id="rId37"/>
            </p:custDataLst>
          </p:nvPr>
        </p:nvSpPr>
        <p:spPr bwMode="auto">
          <a:xfrm>
            <a:off x="7704138" y="5815013"/>
            <a:ext cx="179388" cy="133350"/>
          </a:xfrm>
          <a:prstGeom prst="rect">
            <a:avLst/>
          </a:prstGeom>
          <a:solidFill>
            <a:schemeClr val="accent2"/>
          </a:solidFill>
          <a:ln w="952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72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heSans B7 Bold" pitchFamily="34" charset="0"/>
            </a:endParaRPr>
          </a:p>
        </p:txBody>
      </p:sp>
      <p:sp>
        <p:nvSpPr>
          <p:cNvPr id="315" name="Textplatzhalter 13"/>
          <p:cNvSpPr>
            <a:spLocks noGrp="1"/>
          </p:cNvSpPr>
          <p:nvPr>
            <p:custDataLst>
              <p:tags r:id="rId38"/>
            </p:custDataLst>
          </p:nvPr>
        </p:nvSpPr>
        <p:spPr bwMode="auto">
          <a:xfrm>
            <a:off x="7934325" y="5811838"/>
            <a:ext cx="67151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r>
              <a:rPr lang="en-US" sz="1000" b="0" dirty="0" err="1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Studie</a:t>
            </a:r>
            <a:r>
              <a:rPr lang="en-US" sz="1000" b="0" dirty="0" smtClean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2014</a:t>
            </a:r>
            <a:endParaRPr lang="en-US" sz="1000" b="0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16" name="Textplatzhalter 14"/>
          <p:cNvSpPr>
            <a:spLocks noGrp="1"/>
          </p:cNvSpPr>
          <p:nvPr>
            <p:custDataLst>
              <p:tags r:id="rId39"/>
            </p:custDataLst>
          </p:nvPr>
        </p:nvSpPr>
        <p:spPr bwMode="auto">
          <a:xfrm>
            <a:off x="6931025" y="5811838"/>
            <a:ext cx="67151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342C1EDC-88B6-426E-BECD-A8769F9B3FE2}" type="datetime'''''''''''''''S''''''t''''u''''d''ie ''''''''2''''0''1''2'''''">
              <a:rPr lang="en-US" sz="1000" b="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marL="0" indent="0">
                <a:lnSpc>
                  <a:spcPct val="100000"/>
                </a:lnSpc>
                <a:spcBef>
                  <a:spcPct val="0"/>
                </a:spcBef>
                <a:buNone/>
              </a:pPr>
              <a:t>Studie 2012</a:t>
            </a:fld>
            <a:endParaRPr lang="en-US" sz="1000" b="0" dirty="0"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9" name="Inhaltsplatzhalter 2"/>
          <p:cNvSpPr txBox="1">
            <a:spLocks/>
          </p:cNvSpPr>
          <p:nvPr/>
        </p:nvSpPr>
        <p:spPr bwMode="gray">
          <a:xfrm>
            <a:off x="500850" y="1589062"/>
            <a:ext cx="3996000" cy="504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0000" tIns="90000" rIns="90000" bIns="90000" numCol="1" anchor="ctr" anchorCtr="0" compatLnSpc="1">
            <a:prstTxWarp prst="textNoShape">
              <a:avLst/>
            </a:prstTxWarp>
          </a:bodyPr>
          <a:lstStyle/>
          <a:p>
            <a:pPr marL="180975" lvl="1" indent="-1793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80000"/>
              <a:defRPr/>
            </a:pPr>
            <a:r>
              <a:rPr lang="de-DE" sz="1400" kern="0" dirty="0"/>
              <a:t>Zunehmender Wettbewerbsdruck nach Ländern</a:t>
            </a:r>
          </a:p>
        </p:txBody>
      </p:sp>
      <p:sp>
        <p:nvSpPr>
          <p:cNvPr id="80" name="Inhaltsplatzhalter 2"/>
          <p:cNvSpPr txBox="1">
            <a:spLocks/>
          </p:cNvSpPr>
          <p:nvPr/>
        </p:nvSpPr>
        <p:spPr bwMode="gray">
          <a:xfrm>
            <a:off x="4660162" y="1589062"/>
            <a:ext cx="3996000" cy="504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0000" tIns="90000" rIns="90000" bIns="90000" numCol="1" anchor="ctr" anchorCtr="0" compatLnSpc="1">
            <a:prstTxWarp prst="textNoShape">
              <a:avLst/>
            </a:prstTxWarp>
          </a:bodyPr>
          <a:lstStyle/>
          <a:p>
            <a:pPr marL="180975" lvl="1" indent="-1793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80000"/>
              <a:defRPr/>
            </a:pPr>
            <a:r>
              <a:rPr lang="de-DE" sz="1400" kern="0" dirty="0"/>
              <a:t>Herkunft des wichtigsten </a:t>
            </a:r>
            <a:r>
              <a:rPr lang="de-DE" sz="1400" u="sng" kern="0" dirty="0"/>
              <a:t>außereuropäischen</a:t>
            </a:r>
            <a:r>
              <a:rPr lang="de-DE" sz="1400" kern="0" dirty="0"/>
              <a:t> Wettbewerbers (Anzahl Nennungen)</a:t>
            </a:r>
          </a:p>
        </p:txBody>
      </p:sp>
      <p:sp>
        <p:nvSpPr>
          <p:cNvPr id="97" name="Textfeld 96"/>
          <p:cNvSpPr txBox="1"/>
          <p:nvPr/>
        </p:nvSpPr>
        <p:spPr>
          <a:xfrm>
            <a:off x="1654736" y="5798914"/>
            <a:ext cx="893193" cy="21544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l">
              <a:spcAft>
                <a:spcPts val="0"/>
              </a:spcAft>
            </a:pPr>
            <a:r>
              <a:rPr lang="de-DE" sz="1000" dirty="0" smtClean="0">
                <a:solidFill>
                  <a:schemeClr val="tx1"/>
                </a:solidFill>
              </a:rPr>
              <a:t>Studie 2012</a:t>
            </a:r>
            <a:endParaRPr lang="de-DE" sz="1000" dirty="0">
              <a:solidFill>
                <a:schemeClr val="tx1"/>
              </a:solidFill>
            </a:endParaRPr>
          </a:p>
        </p:txBody>
      </p:sp>
      <p:sp>
        <p:nvSpPr>
          <p:cNvPr id="304" name="Textfeld 303"/>
          <p:cNvSpPr txBox="1"/>
          <p:nvPr/>
        </p:nvSpPr>
        <p:spPr>
          <a:xfrm>
            <a:off x="2516231" y="6335713"/>
            <a:ext cx="1460657" cy="215444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>
              <a:spcAft>
                <a:spcPts val="0"/>
              </a:spcAft>
            </a:pPr>
            <a:r>
              <a:rPr lang="de-DE" sz="1000" dirty="0" smtClean="0">
                <a:solidFill>
                  <a:schemeClr val="tx1"/>
                </a:solidFill>
              </a:rPr>
              <a:t>Aktuelle Studie 2014 </a:t>
            </a:r>
            <a:endParaRPr lang="de-DE" sz="1000" dirty="0">
              <a:solidFill>
                <a:schemeClr val="tx1"/>
              </a:solidFill>
            </a:endParaRPr>
          </a:p>
        </p:txBody>
      </p:sp>
      <p:sp>
        <p:nvSpPr>
          <p:cNvPr id="75" name="Geschweifte Klammer rechts 74"/>
          <p:cNvSpPr/>
          <p:nvPr/>
        </p:nvSpPr>
        <p:spPr>
          <a:xfrm rot="5400000">
            <a:off x="3174559" y="5617093"/>
            <a:ext cx="144000" cy="1279040"/>
          </a:xfrm>
          <a:prstGeom prst="rightBrace">
            <a:avLst>
              <a:gd name="adj1" fmla="val 0"/>
              <a:gd name="adj2" fmla="val 50000"/>
            </a:avLst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>
              <a:spcAft>
                <a:spcPts val="0"/>
              </a:spcAft>
            </a:pPr>
            <a:endParaRPr lang="de-DE" sz="1000"/>
          </a:p>
        </p:txBody>
      </p:sp>
      <p:grpSp>
        <p:nvGrpSpPr>
          <p:cNvPr id="228" name="Gruppieren 227"/>
          <p:cNvGrpSpPr/>
          <p:nvPr/>
        </p:nvGrpSpPr>
        <p:grpSpPr>
          <a:xfrm>
            <a:off x="2653912" y="5822835"/>
            <a:ext cx="1206500" cy="379413"/>
            <a:chOff x="-2625725" y="3216275"/>
            <a:chExt cx="1206500" cy="379413"/>
          </a:xfrm>
        </p:grpSpPr>
        <p:sp>
          <p:nvSpPr>
            <p:cNvPr id="20" name="Rectangle 57"/>
            <p:cNvSpPr>
              <a:spLocks noChangeArrowheads="1"/>
            </p:cNvSpPr>
            <p:nvPr/>
          </p:nvSpPr>
          <p:spPr bwMode="auto">
            <a:xfrm>
              <a:off x="-2625725" y="3216275"/>
              <a:ext cx="179387" cy="133350"/>
            </a:xfrm>
            <a:prstGeom prst="rect">
              <a:avLst/>
            </a:prstGeom>
            <a:solidFill>
              <a:srgbClr val="F491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2" name="Rectangle 59"/>
            <p:cNvSpPr>
              <a:spLocks noChangeArrowheads="1"/>
            </p:cNvSpPr>
            <p:nvPr/>
          </p:nvSpPr>
          <p:spPr bwMode="auto">
            <a:xfrm>
              <a:off x="-2625725" y="3419475"/>
              <a:ext cx="179387" cy="133350"/>
            </a:xfrm>
            <a:prstGeom prst="rect">
              <a:avLst/>
            </a:prstGeom>
            <a:solidFill>
              <a:srgbClr val="4C9BD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24" name="Rectangle 66"/>
            <p:cNvSpPr>
              <a:spLocks noChangeArrowheads="1"/>
            </p:cNvSpPr>
            <p:nvPr/>
          </p:nvSpPr>
          <p:spPr bwMode="auto">
            <a:xfrm>
              <a:off x="-2393950" y="3222625"/>
              <a:ext cx="974725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Nächste 3 Jahre</a:t>
              </a:r>
              <a:endParaRPr kumimoji="0" lang="de-DE" altLang="de-DE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5" name="Rectangle 67"/>
            <p:cNvSpPr>
              <a:spLocks noChangeArrowheads="1"/>
            </p:cNvSpPr>
            <p:nvPr/>
          </p:nvSpPr>
          <p:spPr bwMode="auto">
            <a:xfrm>
              <a:off x="-2393950" y="3427413"/>
              <a:ext cx="852487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Letzte 3 Jahre</a:t>
              </a:r>
              <a:endParaRPr kumimoji="0" lang="de-DE" altLang="de-DE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27" name="Gruppieren 226"/>
          <p:cNvGrpSpPr/>
          <p:nvPr/>
        </p:nvGrpSpPr>
        <p:grpSpPr>
          <a:xfrm>
            <a:off x="655860" y="5822835"/>
            <a:ext cx="1084262" cy="379413"/>
            <a:chOff x="-1374775" y="3216275"/>
            <a:chExt cx="1084262" cy="379413"/>
          </a:xfrm>
        </p:grpSpPr>
        <p:sp>
          <p:nvSpPr>
            <p:cNvPr id="27" name="Rectangle 61"/>
            <p:cNvSpPr>
              <a:spLocks noChangeArrowheads="1"/>
            </p:cNvSpPr>
            <p:nvPr/>
          </p:nvSpPr>
          <p:spPr bwMode="auto">
            <a:xfrm>
              <a:off x="-1374775" y="3216275"/>
              <a:ext cx="179387" cy="133350"/>
            </a:xfrm>
            <a:prstGeom prst="rect">
              <a:avLst/>
            </a:prstGeom>
            <a:solidFill>
              <a:srgbClr val="A5CCED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29" name="Rectangle 63"/>
            <p:cNvSpPr>
              <a:spLocks noChangeArrowheads="1"/>
            </p:cNvSpPr>
            <p:nvPr/>
          </p:nvSpPr>
          <p:spPr bwMode="auto">
            <a:xfrm>
              <a:off x="-1374775" y="3419475"/>
              <a:ext cx="179387" cy="133350"/>
            </a:xfrm>
            <a:prstGeom prst="rect">
              <a:avLst/>
            </a:prstGeom>
            <a:solidFill>
              <a:srgbClr val="006582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/>
            </a:p>
          </p:txBody>
        </p:sp>
        <p:sp>
          <p:nvSpPr>
            <p:cNvPr id="31" name="Rectangle 65"/>
            <p:cNvSpPr>
              <a:spLocks noChangeArrowheads="1"/>
            </p:cNvSpPr>
            <p:nvPr/>
          </p:nvSpPr>
          <p:spPr bwMode="auto">
            <a:xfrm>
              <a:off x="-1144588" y="3222625"/>
              <a:ext cx="854075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Letzte 3 Jahre</a:t>
              </a:r>
              <a:endParaRPr kumimoji="0" lang="de-DE" altLang="de-DE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6" name="Rectangle 68"/>
            <p:cNvSpPr>
              <a:spLocks noChangeArrowheads="1"/>
            </p:cNvSpPr>
            <p:nvPr/>
          </p:nvSpPr>
          <p:spPr bwMode="auto">
            <a:xfrm>
              <a:off x="-1144588" y="3427413"/>
              <a:ext cx="854075" cy="1682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algn="l">
                <a:spcBef>
                  <a:spcPct val="0"/>
                </a:spcBef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de-DE" altLang="de-DE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Letzte 3 Jahre</a:t>
              </a:r>
              <a:endParaRPr kumimoji="0" lang="de-DE" altLang="de-DE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93337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9" name="Objekt 158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747622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12" name="think-cell Folie" r:id="rId41" imgW="136" imgH="136" progId="TCLayout.ActiveDocument.1">
                  <p:embed/>
                </p:oleObj>
              </mc:Choice>
              <mc:Fallback>
                <p:oleObj name="think-cell Folie" r:id="rId41" imgW="136" imgH="13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5" name="Rechteck 154" hidden="1"/>
          <p:cNvSpPr/>
          <p:nvPr>
            <p:custDataLst>
              <p:tags r:id="rId3"/>
            </p:custDataLst>
          </p:nvPr>
        </p:nvSpPr>
        <p:spPr bwMode="auto">
          <a:xfrm>
            <a:off x="-525919" y="0"/>
            <a:ext cx="1210588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endParaRPr kumimoji="0" lang="en-US" sz="1000" b="0" u="none" strike="noStrike" cap="none" normalizeH="0" smtClean="0">
              <a:ln>
                <a:noFill/>
              </a:ln>
              <a:solidFill>
                <a:schemeClr val="bg1"/>
              </a:solidFill>
              <a:effectLst/>
              <a:latin typeface="TheSans B7 Bold"/>
              <a:sym typeface="TheSans B7 Bold"/>
            </a:endParaRP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smtClean="0"/>
              <a:t>Der geplante Nutzen, speziell die Reduktion der Ausgaben im Engineering wurde nur teilweise erreicht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5598" y="558800"/>
            <a:ext cx="7314402" cy="419100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1"/>
            <a:r>
              <a:rPr lang="de-DE" dirty="0"/>
              <a:t>Nutzen aus der Modularisierung (1/2</a:t>
            </a:r>
            <a:r>
              <a:rPr lang="de-DE" dirty="0" smtClean="0"/>
              <a:t>)</a:t>
            </a: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de-DE" sz="1200" dirty="0" err="1" smtClean="0">
                <a:solidFill>
                  <a:schemeClr val="accent1"/>
                </a:solidFill>
              </a:rPr>
              <a:t>Arbeitsgemeinschaft</a:t>
            </a:r>
            <a:r>
              <a:rPr lang="en-US" altLang="de-DE" sz="1200" dirty="0" smtClean="0">
                <a:solidFill>
                  <a:schemeClr val="accent1"/>
                </a:solidFill>
              </a:rPr>
              <a:t> </a:t>
            </a:r>
            <a:r>
              <a:rPr lang="en-US" altLang="de-DE" sz="1200" dirty="0" err="1" smtClean="0">
                <a:solidFill>
                  <a:schemeClr val="accent1"/>
                </a:solidFill>
              </a:rPr>
              <a:t>Großanlagenbau</a:t>
            </a:r>
            <a:endParaRPr lang="en-US" alt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de-DE" smtClean="0"/>
              <a:t>Seite </a:t>
            </a:r>
            <a:fld id="{F25E6A0E-1702-4519-BCA5-3343E84E9ABE}" type="slidenum">
              <a:rPr lang="en-US" altLang="de-DE" smtClean="0"/>
              <a:pPr>
                <a:defRPr/>
              </a:pPr>
              <a:t>3</a:t>
            </a:fld>
            <a:r>
              <a:rPr lang="en-US" altLang="de-DE" smtClean="0"/>
              <a:t> • </a:t>
            </a:r>
            <a:fld id="{6F815C9C-F0D6-46C8-B7FA-BCA106B22EDC}" type="datetime1">
              <a:rPr lang="de-DE" smtClean="0"/>
              <a:pPr>
                <a:defRPr/>
              </a:pPr>
              <a:t>13.06.2014</a:t>
            </a:fld>
            <a:endParaRPr lang="en-US" altLang="de-DE"/>
          </a:p>
        </p:txBody>
      </p:sp>
      <p:graphicFrame>
        <p:nvGraphicFramePr>
          <p:cNvPr id="13" name="Objekt 12"/>
          <p:cNvGraphicFramePr>
            <a:graphicFrameLocks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807822281"/>
              </p:ext>
            </p:extLst>
          </p:nvPr>
        </p:nvGraphicFramePr>
        <p:xfrm>
          <a:off x="2743200" y="1828801"/>
          <a:ext cx="5840725" cy="41698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713" name="Chart" r:id="rId43" imgW="5840725" imgH="4169889" progId="MSGraph.Chart.8">
                  <p:embed followColorScheme="full"/>
                </p:oleObj>
              </mc:Choice>
              <mc:Fallback>
                <p:oleObj name="Chart" r:id="rId43" imgW="5840725" imgH="4169889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4"/>
                      <a:stretch>
                        <a:fillRect/>
                      </a:stretch>
                    </p:blipFill>
                    <p:spPr>
                      <a:xfrm>
                        <a:off x="2743200" y="1828801"/>
                        <a:ext cx="5840725" cy="41698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4" name="Textplatzhalter 314"/>
          <p:cNvSpPr>
            <a:spLocks noGrp="1"/>
          </p:cNvSpPr>
          <p:nvPr>
            <p:custDataLst>
              <p:tags r:id="rId5"/>
            </p:custDataLst>
          </p:nvPr>
        </p:nvSpPr>
        <p:spPr bwMode="gray">
          <a:xfrm>
            <a:off x="8326438" y="5972175"/>
            <a:ext cx="32226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t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42365339-11BA-4A6F-A61D-01DFC5A9DC5F}" type="datetime'''''''''''''''''1''''''''''''0''''''''0''''%'''''''''''''''''">
              <a:rPr lang="en-US" sz="1000" b="0">
                <a:latin typeface="TheSans B7 Bold"/>
                <a:sym typeface="TheSans B7 Bold"/>
              </a:rPr>
              <a:pPr/>
              <a:t>100%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502" name="Textplatzhalter 312"/>
          <p:cNvSpPr>
            <a:spLocks noGrp="1"/>
          </p:cNvSpPr>
          <p:nvPr>
            <p:custDataLst>
              <p:tags r:id="rId6"/>
            </p:custDataLst>
          </p:nvPr>
        </p:nvSpPr>
        <p:spPr bwMode="gray">
          <a:xfrm>
            <a:off x="7304088" y="5972175"/>
            <a:ext cx="25241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t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F697B2F2-FD21-45BA-B46C-48C37452C351}" type="datetime'''''''''''''''''8''''0%'''''''''">
              <a:rPr lang="en-US" sz="1000" b="0"/>
              <a:pPr/>
              <a:t>80%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498" name="Textplatzhalter 308"/>
          <p:cNvSpPr>
            <a:spLocks noGrp="1"/>
          </p:cNvSpPr>
          <p:nvPr>
            <p:custDataLst>
              <p:tags r:id="rId7"/>
            </p:custDataLst>
          </p:nvPr>
        </p:nvSpPr>
        <p:spPr bwMode="gray">
          <a:xfrm>
            <a:off x="5192713" y="5972175"/>
            <a:ext cx="25241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t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5A30DA34-EF2F-4790-A55D-DAD0CFB1E344}" type="datetime'''''4''''0''''''''''''''''''''''''''''%'''">
              <a:rPr lang="en-US" sz="1000" b="0"/>
              <a:pPr/>
              <a:t>40%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501" name="Textplatzhalter 311"/>
          <p:cNvSpPr>
            <a:spLocks noGrp="1"/>
          </p:cNvSpPr>
          <p:nvPr>
            <p:custDataLst>
              <p:tags r:id="rId8"/>
            </p:custDataLst>
          </p:nvPr>
        </p:nvSpPr>
        <p:spPr bwMode="gray">
          <a:xfrm>
            <a:off x="6777038" y="5972175"/>
            <a:ext cx="25241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t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8AAB91AA-5B7F-4E2B-8384-97249909CEBB}" type="datetime'''''''''''''''''''''''7''''0%'''''''''''''''''''''''''">
              <a:rPr lang="en-US" sz="1000" b="0"/>
              <a:pPr/>
              <a:t>70%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500" name="Textplatzhalter 310"/>
          <p:cNvSpPr>
            <a:spLocks noGrp="1"/>
          </p:cNvSpPr>
          <p:nvPr>
            <p:custDataLst>
              <p:tags r:id="rId9"/>
            </p:custDataLst>
          </p:nvPr>
        </p:nvSpPr>
        <p:spPr bwMode="gray">
          <a:xfrm>
            <a:off x="6245225" y="5972175"/>
            <a:ext cx="25241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t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383FB489-3C17-4C82-84E9-839A8869AA25}" type="datetime'''6''''0''''''''%'''''''''''''''''">
              <a:rPr lang="en-US" sz="1000" b="0"/>
              <a:pPr/>
              <a:t>60%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497" name="Textplatzhalter 307"/>
          <p:cNvSpPr>
            <a:spLocks noGrp="1"/>
          </p:cNvSpPr>
          <p:nvPr>
            <p:custDataLst>
              <p:tags r:id="rId10"/>
            </p:custDataLst>
          </p:nvPr>
        </p:nvSpPr>
        <p:spPr bwMode="gray">
          <a:xfrm>
            <a:off x="4660900" y="5972175"/>
            <a:ext cx="25241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t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F1DB0479-28A4-4960-AD0D-C24DBD57CB47}" type="datetime'''''''''''3''0''''''%'">
              <a:rPr lang="en-US" sz="1000" b="0"/>
              <a:pPr/>
              <a:t>30%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496" name="Textplatzhalter 306"/>
          <p:cNvSpPr>
            <a:spLocks noGrp="1"/>
          </p:cNvSpPr>
          <p:nvPr>
            <p:custDataLst>
              <p:tags r:id="rId11"/>
            </p:custDataLst>
          </p:nvPr>
        </p:nvSpPr>
        <p:spPr bwMode="gray">
          <a:xfrm>
            <a:off x="4133850" y="5972175"/>
            <a:ext cx="25241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t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10D15D7E-7309-4F97-9271-BC54481853B0}" type="datetime'''''2''''''''0''''''%'''''''''''''">
              <a:rPr lang="en-US" sz="1000" b="0"/>
              <a:pPr/>
              <a:t>20%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495" name="Textplatzhalter 305"/>
          <p:cNvSpPr>
            <a:spLocks noGrp="1"/>
          </p:cNvSpPr>
          <p:nvPr>
            <p:custDataLst>
              <p:tags r:id="rId12"/>
            </p:custDataLst>
          </p:nvPr>
        </p:nvSpPr>
        <p:spPr bwMode="gray">
          <a:xfrm>
            <a:off x="3603625" y="5972175"/>
            <a:ext cx="25241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t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445D80D2-340E-4140-B8A0-8E912D782C5E}" type="datetime'''''''1''''0''''''''''''''''''''%'">
              <a:rPr lang="en-US" sz="1000" b="0"/>
              <a:pPr/>
              <a:t>10%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503" name="Textplatzhalter 313"/>
          <p:cNvSpPr>
            <a:spLocks noGrp="1"/>
          </p:cNvSpPr>
          <p:nvPr>
            <p:custDataLst>
              <p:tags r:id="rId13"/>
            </p:custDataLst>
          </p:nvPr>
        </p:nvSpPr>
        <p:spPr bwMode="gray">
          <a:xfrm>
            <a:off x="7835900" y="5972175"/>
            <a:ext cx="25241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t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4BA85B47-F6F7-4B26-8068-CF5D67A5A3B6}" type="datetime'''''''''''''''''''9''''''''''0''''''''''''%'''''''">
              <a:rPr lang="en-US" sz="1000" b="0"/>
              <a:pPr/>
              <a:t>90%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499" name="Textplatzhalter 309"/>
          <p:cNvSpPr>
            <a:spLocks noGrp="1"/>
          </p:cNvSpPr>
          <p:nvPr>
            <p:custDataLst>
              <p:tags r:id="rId14"/>
            </p:custDataLst>
          </p:nvPr>
        </p:nvSpPr>
        <p:spPr bwMode="gray">
          <a:xfrm>
            <a:off x="5719763" y="5972175"/>
            <a:ext cx="25241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t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C85070B9-2AF3-4E4D-AE3F-D91D3AF3948C}" type="datetime'''''''5''0%'''''''''''">
              <a:rPr lang="en-US" sz="1000" b="0"/>
              <a:pPr/>
              <a:t>50%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494" name="Textplatzhalter 304"/>
          <p:cNvSpPr>
            <a:spLocks noGrp="1"/>
          </p:cNvSpPr>
          <p:nvPr>
            <p:custDataLst>
              <p:tags r:id="rId15"/>
            </p:custDataLst>
          </p:nvPr>
        </p:nvSpPr>
        <p:spPr bwMode="gray">
          <a:xfrm>
            <a:off x="3111500" y="5972175"/>
            <a:ext cx="18256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t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3D33DFBA-CAA1-48EF-841F-39F4EAB2826A}" type="datetime'''''''''''''''''''''''''0''''''''''''''''''%'''''''''''''">
              <a:rPr lang="en-US" sz="1000" b="0"/>
              <a:pPr/>
              <a:t>0%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cxnSp>
        <p:nvCxnSpPr>
          <p:cNvPr id="14" name="Gerader Verbinder 13"/>
          <p:cNvCxnSpPr/>
          <p:nvPr>
            <p:custDataLst>
              <p:tags r:id="rId16"/>
            </p:custDataLst>
          </p:nvPr>
        </p:nvCxnSpPr>
        <p:spPr bwMode="auto">
          <a:xfrm flipV="1">
            <a:off x="8388350" y="5746750"/>
            <a:ext cx="98425" cy="38100"/>
          </a:xfrm>
          <a:prstGeom prst="line">
            <a:avLst/>
          </a:prstGeom>
          <a:noFill/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" name="Textplatzhalter 7"/>
          <p:cNvSpPr>
            <a:spLocks noGrp="1"/>
          </p:cNvSpPr>
          <p:nvPr>
            <p:custDataLst>
              <p:tags r:id="rId17"/>
            </p:custDataLst>
          </p:nvPr>
        </p:nvSpPr>
        <p:spPr bwMode="auto">
          <a:xfrm>
            <a:off x="1473200" y="2679700"/>
            <a:ext cx="1627188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lnSpc>
                <a:spcPct val="100000"/>
              </a:lnSpc>
              <a:spcBef>
                <a:spcPct val="0"/>
              </a:spcBef>
              <a:buNone/>
            </a:pPr>
            <a:fld id="{80DC3417-DC81-4E1D-94D3-11A0EEDE2C06}" type="datetime'Red''u''kti''''''on der P''''rod''''u''''kt''''ko''''st''en'">
              <a:rPr lang="en-US" sz="1000" b="0"/>
              <a:pPr/>
              <a:t>Reduktion der Produktkosten</a:t>
            </a:fld>
            <a:endParaRPr lang="de-DE" sz="1000" b="0" dirty="0">
              <a:sym typeface="+mn-lt"/>
            </a:endParaRPr>
          </a:p>
        </p:txBody>
      </p:sp>
      <p:sp>
        <p:nvSpPr>
          <p:cNvPr id="12" name="Textplatzhalter 8"/>
          <p:cNvSpPr>
            <a:spLocks noGrp="1"/>
          </p:cNvSpPr>
          <p:nvPr>
            <p:custDataLst>
              <p:tags r:id="rId18"/>
            </p:custDataLst>
          </p:nvPr>
        </p:nvSpPr>
        <p:spPr bwMode="auto">
          <a:xfrm>
            <a:off x="1235075" y="3043238"/>
            <a:ext cx="186531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lnSpc>
                <a:spcPct val="100000"/>
              </a:lnSpc>
              <a:spcBef>
                <a:spcPct val="0"/>
              </a:spcBef>
              <a:buNone/>
            </a:pPr>
            <a:fld id="{F150987D-3EB7-43F1-B14B-08701D781268}" type="datetime'Se''''nku''''n''g der'' inne''''''ren Komp''lex''''''i''tät'">
              <a:rPr lang="en-US" sz="1000" b="0"/>
              <a:pPr/>
              <a:t>Senkung der inneren Komplexität</a:t>
            </a:fld>
            <a:endParaRPr lang="de-DE" sz="1000" b="0" dirty="0">
              <a:sym typeface="+mn-lt"/>
            </a:endParaRPr>
          </a:p>
        </p:txBody>
      </p:sp>
      <p:sp>
        <p:nvSpPr>
          <p:cNvPr id="10" name="Textplatzhalter 6"/>
          <p:cNvSpPr>
            <a:spLocks noGrp="1"/>
          </p:cNvSpPr>
          <p:nvPr>
            <p:custDataLst>
              <p:tags r:id="rId19"/>
            </p:custDataLst>
          </p:nvPr>
        </p:nvSpPr>
        <p:spPr bwMode="auto">
          <a:xfrm>
            <a:off x="835025" y="2316163"/>
            <a:ext cx="226536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lnSpc>
                <a:spcPct val="100000"/>
              </a:lnSpc>
              <a:spcBef>
                <a:spcPct val="0"/>
              </a:spcBef>
              <a:buNone/>
            </a:pPr>
            <a:fld id="{8397EAC7-1E10-4A2B-9497-EE18D4F7AC2D}" type="datetime'''Reduktion'' d''er ''Ausgaben i''m ''''E''n''gin''e''e''ring'">
              <a:rPr lang="en-US" sz="1000" b="0"/>
              <a:pPr/>
              <a:t>Reduktion der Ausgaben im Engineering</a:t>
            </a:fld>
            <a:endParaRPr lang="de-DE" sz="1000" b="0" dirty="0">
              <a:sym typeface="+mn-lt"/>
            </a:endParaRPr>
          </a:p>
        </p:txBody>
      </p:sp>
      <p:sp>
        <p:nvSpPr>
          <p:cNvPr id="142" name="Textplatzhalter 662"/>
          <p:cNvSpPr>
            <a:spLocks noGrp="1"/>
          </p:cNvSpPr>
          <p:nvPr>
            <p:custDataLst>
              <p:tags r:id="rId20"/>
            </p:custDataLst>
          </p:nvPr>
        </p:nvSpPr>
        <p:spPr bwMode="gray">
          <a:xfrm>
            <a:off x="3976688" y="2687638"/>
            <a:ext cx="196850" cy="136525"/>
          </a:xfrm>
          <a:prstGeom prst="rect">
            <a:avLst/>
          </a:prstGeom>
          <a:solidFill>
            <a:srgbClr val="BFBFBF"/>
          </a:solidFill>
        </p:spPr>
        <p:txBody>
          <a:bodyPr wrap="none" lIns="15875" tIns="0" rIns="15875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12620DC7-DC02-4B17-A084-146B9EFE5041}" type="datetime'''''3''''''''''''%'''''''''''''''''''''''''''''">
              <a:rPr lang="en-US" sz="900" b="0">
                <a:sym typeface="+mn-lt"/>
              </a:rPr>
              <a:pPr marL="0" indent="0" algn="ctr">
                <a:lnSpc>
                  <a:spcPct val="100000"/>
                </a:lnSpc>
                <a:spcBef>
                  <a:spcPct val="0"/>
                </a:spcBef>
                <a:buNone/>
              </a:pPr>
              <a:t>3%</a:t>
            </a:fld>
            <a:endParaRPr lang="de-DE" sz="900" b="0" dirty="0">
              <a:sym typeface="+mn-lt"/>
            </a:endParaRPr>
          </a:p>
        </p:txBody>
      </p:sp>
      <p:sp>
        <p:nvSpPr>
          <p:cNvPr id="26" name="Textplatzhalter 21"/>
          <p:cNvSpPr>
            <a:spLocks noGrp="1"/>
          </p:cNvSpPr>
          <p:nvPr>
            <p:custDataLst>
              <p:tags r:id="rId21"/>
            </p:custDataLst>
          </p:nvPr>
        </p:nvSpPr>
        <p:spPr bwMode="auto">
          <a:xfrm>
            <a:off x="1101725" y="3408363"/>
            <a:ext cx="199866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lnSpc>
                <a:spcPct val="100000"/>
              </a:lnSpc>
              <a:spcBef>
                <a:spcPct val="0"/>
              </a:spcBef>
              <a:buNone/>
            </a:pPr>
            <a:fld id="{9353ECE3-242B-40BF-8562-F48338D0CE3E}" type="datetime'''S''''te''''ig''eru''ng der In''ter''''n''ationalisierun''g'">
              <a:rPr lang="en-US" sz="1000" b="0"/>
              <a:pPr/>
              <a:t>Steigerung der Internationalisierung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27" name="Textplatzhalter 22"/>
          <p:cNvSpPr>
            <a:spLocks noGrp="1"/>
          </p:cNvSpPr>
          <p:nvPr>
            <p:custDataLst>
              <p:tags r:id="rId22"/>
            </p:custDataLst>
          </p:nvPr>
        </p:nvSpPr>
        <p:spPr bwMode="auto">
          <a:xfrm>
            <a:off x="1590675" y="3697288"/>
            <a:ext cx="1509713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lnSpc>
                <a:spcPct val="100000"/>
              </a:lnSpc>
              <a:spcBef>
                <a:spcPct val="0"/>
              </a:spcBef>
              <a:buNone/>
            </a:pPr>
            <a:fld id="{A9769A57-B528-49E8-B292-FFD86347F4D7}" type="datetime'''Ver''be''sserte Siche''rste''llung&#10;der Markta''nfor''derung'">
              <a:rPr lang="en-US" sz="1000" b="0"/>
              <a:pPr/>
              <a:t>Verbesserte Sicherstellung
der Marktanforderung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75" name="Textplatzhalter 816"/>
          <p:cNvSpPr>
            <a:spLocks noGrp="1"/>
          </p:cNvSpPr>
          <p:nvPr>
            <p:custDataLst>
              <p:tags r:id="rId23"/>
            </p:custDataLst>
          </p:nvPr>
        </p:nvSpPr>
        <p:spPr bwMode="gray">
          <a:xfrm>
            <a:off x="3871913" y="2324100"/>
            <a:ext cx="196850" cy="136525"/>
          </a:xfrm>
          <a:prstGeom prst="rect">
            <a:avLst/>
          </a:prstGeom>
          <a:solidFill>
            <a:srgbClr val="BFBFBF"/>
          </a:solidFill>
        </p:spPr>
        <p:txBody>
          <a:bodyPr wrap="none" lIns="15875" tIns="0" rIns="15875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63760930-A8ED-4996-A6B4-766C0E0CA48B}" type="datetime'''''''''''''''''''''''3''''''''%'''''''''''''''''''''''">
              <a:rPr lang="en-US" sz="900" b="0">
                <a:latin typeface="TheSans B7 Bold"/>
                <a:sym typeface="TheSans B7 Bold"/>
              </a:rPr>
              <a:pPr marL="0" indent="0" algn="ctr">
                <a:lnSpc>
                  <a:spcPct val="100000"/>
                </a:lnSpc>
                <a:spcBef>
                  <a:spcPct val="0"/>
                </a:spcBef>
                <a:buNone/>
              </a:pPr>
              <a:t>3%</a:t>
            </a:fld>
            <a:endParaRPr lang="de-DE" sz="900" b="0" dirty="0">
              <a:latin typeface="TheSans B7 Bold"/>
              <a:sym typeface="TheSans B7 Bold"/>
            </a:endParaRPr>
          </a:p>
        </p:txBody>
      </p:sp>
      <p:sp useBgFill="1">
        <p:nvSpPr>
          <p:cNvPr id="62" name="Textplatzhalter 46"/>
          <p:cNvSpPr>
            <a:spLocks noGrp="1"/>
          </p:cNvSpPr>
          <p:nvPr>
            <p:custDataLst>
              <p:tags r:id="rId24"/>
            </p:custDataLst>
          </p:nvPr>
        </p:nvSpPr>
        <p:spPr bwMode="gray">
          <a:xfrm>
            <a:off x="8289925" y="5784850"/>
            <a:ext cx="196850" cy="136525"/>
          </a:xfrm>
          <a:prstGeom prst="rect">
            <a:avLst/>
          </a:prstGeom>
        </p:spPr>
        <p:txBody>
          <a:bodyPr wrap="none" lIns="15875" tIns="0" rIns="15875" bIns="0" anchor="t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02165677-4974-42B5-832E-F3DCDE784A51}" type="datetime'''''''''0''''''''''''''''''%'''''''">
              <a:rPr lang="en-US" sz="900" b="0">
                <a:latin typeface="TheSans B7 Bold"/>
                <a:sym typeface="TheSans B7 Bold"/>
              </a:rPr>
              <a:pPr marL="0" indent="0" algn="ctr">
                <a:lnSpc>
                  <a:spcPct val="100000"/>
                </a:lnSpc>
                <a:spcBef>
                  <a:spcPct val="0"/>
                </a:spcBef>
                <a:buNone/>
              </a:pPr>
              <a:t>0%</a:t>
            </a:fld>
            <a:endParaRPr lang="en-US" sz="900" b="0" dirty="0">
              <a:latin typeface="TheSans B7 Bold"/>
              <a:sym typeface="TheSans B7 Bold"/>
            </a:endParaRPr>
          </a:p>
        </p:txBody>
      </p:sp>
      <p:sp>
        <p:nvSpPr>
          <p:cNvPr id="76" name="Textplatzhalter 817"/>
          <p:cNvSpPr>
            <a:spLocks noGrp="1"/>
          </p:cNvSpPr>
          <p:nvPr>
            <p:custDataLst>
              <p:tags r:id="rId25"/>
            </p:custDataLst>
          </p:nvPr>
        </p:nvSpPr>
        <p:spPr bwMode="gray">
          <a:xfrm>
            <a:off x="6246813" y="4875213"/>
            <a:ext cx="196850" cy="136525"/>
          </a:xfrm>
          <a:prstGeom prst="rect">
            <a:avLst/>
          </a:prstGeom>
          <a:solidFill>
            <a:srgbClr val="BFBFBF"/>
          </a:solidFill>
        </p:spPr>
        <p:txBody>
          <a:bodyPr wrap="none" lIns="15875" tIns="0" rIns="15875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6FE9E647-2844-441C-AA95-2E73DD234880}" type="datetime'''''3''''''''''''''''''''''''''''''''''''''''''''%'''''''">
              <a:rPr lang="en-US" sz="900" b="0">
                <a:sym typeface="+mn-lt"/>
              </a:rPr>
              <a:pPr marL="0" indent="0" algn="ctr">
                <a:lnSpc>
                  <a:spcPct val="100000"/>
                </a:lnSpc>
                <a:spcBef>
                  <a:spcPct val="0"/>
                </a:spcBef>
                <a:buNone/>
              </a:pPr>
              <a:t>3%</a:t>
            </a:fld>
            <a:endParaRPr lang="de-DE" sz="900" b="0" dirty="0">
              <a:sym typeface="+mn-lt"/>
            </a:endParaRPr>
          </a:p>
        </p:txBody>
      </p:sp>
      <p:sp>
        <p:nvSpPr>
          <p:cNvPr id="28" name="Textplatzhalter 23"/>
          <p:cNvSpPr>
            <a:spLocks noGrp="1"/>
          </p:cNvSpPr>
          <p:nvPr>
            <p:custDataLst>
              <p:tags r:id="rId26"/>
            </p:custDataLst>
          </p:nvPr>
        </p:nvSpPr>
        <p:spPr bwMode="auto">
          <a:xfrm>
            <a:off x="1495425" y="4064000"/>
            <a:ext cx="1604963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lnSpc>
                <a:spcPct val="100000"/>
              </a:lnSpc>
              <a:spcBef>
                <a:spcPct val="0"/>
              </a:spcBef>
              <a:buNone/>
            </a:pPr>
            <a:fld id="{591AB9DE-F265-4EDC-95B7-EA4882D0CDBA}" type="datetime'''Reduktio''n'' de''r Au''sga''ben ''für &#10;Bau un''d Montag''e'">
              <a:rPr lang="en-US" sz="1000" b="0"/>
              <a:pPr/>
              <a:t>Reduktion der Ausgaben für 
Bau und Montage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31" name="Textplatzhalter 26"/>
          <p:cNvSpPr>
            <a:spLocks noGrp="1"/>
          </p:cNvSpPr>
          <p:nvPr>
            <p:custDataLst>
              <p:tags r:id="rId27"/>
            </p:custDataLst>
          </p:nvPr>
        </p:nvSpPr>
        <p:spPr bwMode="auto">
          <a:xfrm>
            <a:off x="1450975" y="5156200"/>
            <a:ext cx="1649413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lnSpc>
                <a:spcPct val="100000"/>
              </a:lnSpc>
              <a:spcBef>
                <a:spcPct val="0"/>
              </a:spcBef>
              <a:buNone/>
            </a:pPr>
            <a:fld id="{217B2C9A-19F0-4DC5-8BFA-7083C8832EC0}" type="datetime'Ste''igerung der Outscourcing-&#10;Möglichke''it im Engineering'''">
              <a:rPr lang="en-US" sz="1000" b="0"/>
              <a:pPr/>
              <a:t>Steigerung der Outscourcing-
Möglichkeit im Engineering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69" name="Textplatzhalter 629"/>
          <p:cNvSpPr>
            <a:spLocks noGrp="1"/>
          </p:cNvSpPr>
          <p:nvPr>
            <p:custDataLst>
              <p:tags r:id="rId28"/>
            </p:custDataLst>
          </p:nvPr>
        </p:nvSpPr>
        <p:spPr bwMode="auto">
          <a:xfrm>
            <a:off x="1443038" y="4503738"/>
            <a:ext cx="16573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lnSpc>
                <a:spcPct val="100000"/>
              </a:lnSpc>
              <a:spcBef>
                <a:spcPct val="0"/>
              </a:spcBef>
              <a:buNone/>
            </a:pPr>
            <a:fld id="{F56E3AF0-9C94-432E-B8BA-D66C3EB8940E}" type="datetime'S''icher''''s''te''''''llu''''ng'''' ''vo''n ''Know-''h''ow'">
              <a:rPr lang="en-US" sz="1000" b="0" smtClean="0"/>
              <a:pPr/>
              <a:t>Sicherstellung von Know-how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30" name="Textplatzhalter 25"/>
          <p:cNvSpPr>
            <a:spLocks noGrp="1"/>
          </p:cNvSpPr>
          <p:nvPr>
            <p:custDataLst>
              <p:tags r:id="rId29"/>
            </p:custDataLst>
          </p:nvPr>
        </p:nvSpPr>
        <p:spPr bwMode="auto">
          <a:xfrm>
            <a:off x="1450975" y="4791075"/>
            <a:ext cx="1649413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lnSpc>
                <a:spcPct val="100000"/>
              </a:lnSpc>
              <a:spcBef>
                <a:spcPct val="0"/>
              </a:spcBef>
              <a:buNone/>
            </a:pPr>
            <a:fld id="{B8B11CAE-F314-4FBC-A1C3-644813418545}" type="datetime'Stei''gerung der Outscou''rcing-&#10;Möglichkeit in der Fertigung'">
              <a:rPr lang="en-US" sz="1000" b="0"/>
              <a:pPr/>
              <a:t>Steigerung der Outscourcing-
Möglichkeit in der Fertigung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32" name="Textplatzhalter 27"/>
          <p:cNvSpPr>
            <a:spLocks noGrp="1"/>
          </p:cNvSpPr>
          <p:nvPr>
            <p:custDataLst>
              <p:tags r:id="rId30"/>
            </p:custDataLst>
          </p:nvPr>
        </p:nvSpPr>
        <p:spPr bwMode="auto">
          <a:xfrm>
            <a:off x="1220788" y="5595938"/>
            <a:ext cx="18796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lnSpc>
                <a:spcPct val="100000"/>
              </a:lnSpc>
              <a:spcBef>
                <a:spcPct val="0"/>
              </a:spcBef>
              <a:buNone/>
            </a:pPr>
            <a:fld id="{45700B0E-0337-4F8E-AFA7-9B014F1FE352}" type="datetime'''''E''ffekti''''ve Ab''de''cku''n''g von'' Ni''s''che''n'''">
              <a:rPr lang="en-US" sz="1000" b="0" smtClean="0"/>
              <a:pPr/>
              <a:t>Effektive Abdeckung von Nischen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8" name="Rechteck 7"/>
          <p:cNvSpPr/>
          <p:nvPr>
            <p:custDataLst>
              <p:tags r:id="rId31"/>
            </p:custDataLst>
          </p:nvPr>
        </p:nvSpPr>
        <p:spPr bwMode="auto">
          <a:xfrm>
            <a:off x="7532688" y="6291263"/>
            <a:ext cx="179387" cy="133350"/>
          </a:xfrm>
          <a:prstGeom prst="rect">
            <a:avLst/>
          </a:prstGeom>
          <a:solidFill>
            <a:srgbClr val="69696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72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heSans B7 Bold" pitchFamily="34" charset="0"/>
            </a:endParaRPr>
          </a:p>
        </p:txBody>
      </p:sp>
      <p:sp>
        <p:nvSpPr>
          <p:cNvPr id="492" name="Rechteck 491"/>
          <p:cNvSpPr/>
          <p:nvPr>
            <p:custDataLst>
              <p:tags r:id="rId32"/>
            </p:custDataLst>
          </p:nvPr>
        </p:nvSpPr>
        <p:spPr bwMode="auto">
          <a:xfrm>
            <a:off x="6215063" y="6291263"/>
            <a:ext cx="179387" cy="133350"/>
          </a:xfrm>
          <a:prstGeom prst="rect">
            <a:avLst/>
          </a:prstGeom>
          <a:solidFill>
            <a:srgbClr val="93939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72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heSans B7 Bold" pitchFamily="34" charset="0"/>
            </a:endParaRPr>
          </a:p>
        </p:txBody>
      </p:sp>
      <p:sp>
        <p:nvSpPr>
          <p:cNvPr id="6" name="Rechteck 5"/>
          <p:cNvSpPr/>
          <p:nvPr>
            <p:custDataLst>
              <p:tags r:id="rId33"/>
            </p:custDataLst>
          </p:nvPr>
        </p:nvSpPr>
        <p:spPr bwMode="auto">
          <a:xfrm>
            <a:off x="5137150" y="6291263"/>
            <a:ext cx="179388" cy="133350"/>
          </a:xfrm>
          <a:prstGeom prst="rect">
            <a:avLst/>
          </a:prstGeom>
          <a:solidFill>
            <a:srgbClr val="BFBFB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72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heSans B7 Bold" pitchFamily="34" charset="0"/>
            </a:endParaRPr>
          </a:p>
        </p:txBody>
      </p:sp>
      <p:sp>
        <p:nvSpPr>
          <p:cNvPr id="7" name="Rechteck 6"/>
          <p:cNvSpPr/>
          <p:nvPr>
            <p:custDataLst>
              <p:tags r:id="rId34"/>
            </p:custDataLst>
          </p:nvPr>
        </p:nvSpPr>
        <p:spPr bwMode="auto">
          <a:xfrm>
            <a:off x="3486150" y="6291263"/>
            <a:ext cx="179388" cy="133350"/>
          </a:xfrm>
          <a:prstGeom prst="rect">
            <a:avLst/>
          </a:prstGeom>
          <a:solidFill>
            <a:srgbClr val="DCDCD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72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heSans B7 Bold" pitchFamily="34" charset="0"/>
            </a:endParaRPr>
          </a:p>
        </p:txBody>
      </p:sp>
      <p:sp>
        <p:nvSpPr>
          <p:cNvPr id="90" name="Textplatzhalter 552"/>
          <p:cNvSpPr>
            <a:spLocks noGrp="1"/>
          </p:cNvSpPr>
          <p:nvPr>
            <p:custDataLst>
              <p:tags r:id="rId35"/>
            </p:custDataLst>
          </p:nvPr>
        </p:nvSpPr>
        <p:spPr bwMode="auto">
          <a:xfrm>
            <a:off x="7762875" y="6288088"/>
            <a:ext cx="668338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EA100AF2-E264-4804-9D73-FA0D00429111}" type="datetime'V''o''l''l'''' ''''''e''rr''''''e''i''''''c''''''h''t'''''''">
              <a:rPr lang="en-US" sz="1000" b="0"/>
              <a:pPr/>
              <a:t>Voll erreicht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487" name="Textplatzhalter 301"/>
          <p:cNvSpPr>
            <a:spLocks noGrp="1"/>
          </p:cNvSpPr>
          <p:nvPr>
            <p:custDataLst>
              <p:tags r:id="rId36"/>
            </p:custDataLst>
          </p:nvPr>
        </p:nvSpPr>
        <p:spPr bwMode="auto">
          <a:xfrm>
            <a:off x="6445250" y="6288088"/>
            <a:ext cx="985838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E591C8D4-861F-4911-8C34-C7679737CD28}" type="datetime'Te''i''lwe''''i''''''''''s''e'' erreich''''''t'''''''">
              <a:rPr lang="en-US" sz="1000" b="0"/>
              <a:pPr/>
              <a:t>Teilweise erreicht</a:t>
            </a:fld>
            <a:endParaRPr lang="de-DE" sz="1000" b="0" dirty="0">
              <a:sym typeface="+mn-lt"/>
            </a:endParaRPr>
          </a:p>
        </p:txBody>
      </p:sp>
      <p:sp>
        <p:nvSpPr>
          <p:cNvPr id="70" name="Textplatzhalter 598"/>
          <p:cNvSpPr>
            <a:spLocks noGrp="1"/>
          </p:cNvSpPr>
          <p:nvPr>
            <p:custDataLst>
              <p:tags r:id="rId37"/>
            </p:custDataLst>
          </p:nvPr>
        </p:nvSpPr>
        <p:spPr bwMode="auto">
          <a:xfrm>
            <a:off x="3716338" y="6288088"/>
            <a:ext cx="131921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7E9076C3-4E55-40FE-A3DF-716C9DB2B535}" type="datetime'''Kei''''ne ''''''''Aus''sa''ge'''''''' mögl''ic''''''''h'''''">
              <a:rPr lang="en-US" sz="1000" b="0"/>
              <a:pPr/>
              <a:t>Keine Aussage möglich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68" name="Textplatzhalter 597"/>
          <p:cNvSpPr>
            <a:spLocks noGrp="1"/>
          </p:cNvSpPr>
          <p:nvPr>
            <p:custDataLst>
              <p:tags r:id="rId38"/>
            </p:custDataLst>
          </p:nvPr>
        </p:nvSpPr>
        <p:spPr bwMode="auto">
          <a:xfrm>
            <a:off x="5367338" y="6288088"/>
            <a:ext cx="746125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39F235B4-107A-4736-BCD3-D1A39FBC62FD}" type="datetime'Nic''''h''''''''''''''t ''''''er''re''''''i''''''''ch''t'''''">
              <a:rPr lang="en-US" sz="1000" b="0"/>
              <a:pPr/>
              <a:t>Nicht erreicht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60" name="Inhaltsplatzhalter 2"/>
          <p:cNvSpPr txBox="1">
            <a:spLocks/>
          </p:cNvSpPr>
          <p:nvPr/>
        </p:nvSpPr>
        <p:spPr bwMode="gray">
          <a:xfrm>
            <a:off x="467544" y="1589062"/>
            <a:ext cx="8208912" cy="504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0000" tIns="90000" rIns="90000" bIns="90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2pPr marL="0" lvl="1" indent="1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80000"/>
              <a:defRPr sz="1400"/>
            </a:lvl2pPr>
          </a:lstStyle>
          <a:p>
            <a:pPr lvl="1"/>
            <a:r>
              <a:rPr lang="de-DE" dirty="0"/>
              <a:t>Wurden die angestrebten Ziele erreicht? – Strategie und Positionierung </a:t>
            </a:r>
          </a:p>
        </p:txBody>
      </p:sp>
    </p:spTree>
    <p:extLst>
      <p:ext uri="{BB962C8B-B14F-4D97-AF65-F5344CB8AC3E}">
        <p14:creationId xmlns:p14="http://schemas.microsoft.com/office/powerpoint/2010/main" val="1674792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9" name="Objekt 158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74747167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2" name="think-cell Folie" r:id="rId42" imgW="136" imgH="136" progId="TCLayout.ActiveDocument.1">
                  <p:embed/>
                </p:oleObj>
              </mc:Choice>
              <mc:Fallback>
                <p:oleObj name="think-cell Folie" r:id="rId42" imgW="136" imgH="13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5" name="Rechteck 154" hidden="1"/>
          <p:cNvSpPr/>
          <p:nvPr>
            <p:custDataLst>
              <p:tags r:id="rId3"/>
            </p:custDataLst>
          </p:nvPr>
        </p:nvSpPr>
        <p:spPr bwMode="auto">
          <a:xfrm>
            <a:off x="-525919" y="0"/>
            <a:ext cx="1210588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endParaRPr kumimoji="0" lang="en-US" sz="1000" b="0" u="none" strike="noStrike" cap="none" normalizeH="0" smtClean="0">
              <a:ln>
                <a:noFill/>
              </a:ln>
              <a:solidFill>
                <a:schemeClr val="bg1"/>
              </a:solidFill>
              <a:effectLst/>
              <a:latin typeface="TheSans B7 Bold"/>
              <a:sym typeface="TheSans B7 Bold"/>
            </a:endParaRPr>
          </a:p>
        </p:txBody>
      </p:sp>
      <p:sp>
        <p:nvSpPr>
          <p:cNvPr id="2" name="Textplatzhalter 1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 smtClean="0"/>
              <a:t>Prozesse konnten effizienter gestaltet werden</a:t>
            </a:r>
            <a:endParaRPr lang="de-DE" dirty="0"/>
          </a:p>
        </p:txBody>
      </p:sp>
      <p:sp>
        <p:nvSpPr>
          <p:cNvPr id="75" name="Titel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1"/>
            <a:r>
              <a:rPr lang="de-DE" dirty="0"/>
              <a:t>Nutzen aus der </a:t>
            </a:r>
            <a:r>
              <a:rPr lang="de-DE" dirty="0" smtClean="0">
                <a:solidFill>
                  <a:schemeClr val="tx1"/>
                </a:solidFill>
              </a:rPr>
              <a:t>Modularisierung (2/2)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de-DE" sz="1200" dirty="0" err="1" smtClean="0">
                <a:solidFill>
                  <a:schemeClr val="accent1"/>
                </a:solidFill>
              </a:rPr>
              <a:t>Arbeitsgemeinschaft</a:t>
            </a:r>
            <a:r>
              <a:rPr lang="en-US" altLang="de-DE" sz="1200" dirty="0" smtClean="0">
                <a:solidFill>
                  <a:schemeClr val="accent1"/>
                </a:solidFill>
              </a:rPr>
              <a:t> </a:t>
            </a:r>
            <a:r>
              <a:rPr lang="en-US" altLang="de-DE" sz="1200" dirty="0" err="1" smtClean="0">
                <a:solidFill>
                  <a:schemeClr val="accent1"/>
                </a:solidFill>
              </a:rPr>
              <a:t>Großanlagenbau</a:t>
            </a:r>
            <a:endParaRPr lang="en-US" alt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de-DE" smtClean="0"/>
              <a:t>Seite </a:t>
            </a:r>
            <a:fld id="{F25E6A0E-1702-4519-BCA5-3343E84E9ABE}" type="slidenum">
              <a:rPr lang="en-US" altLang="de-DE" smtClean="0"/>
              <a:pPr>
                <a:defRPr/>
              </a:pPr>
              <a:t>4</a:t>
            </a:fld>
            <a:r>
              <a:rPr lang="en-US" altLang="de-DE" smtClean="0"/>
              <a:t> • </a:t>
            </a:r>
            <a:fld id="{6F815C9C-F0D6-46C8-B7FA-BCA106B22EDC}" type="datetime1">
              <a:rPr lang="de-DE" smtClean="0"/>
              <a:pPr>
                <a:defRPr/>
              </a:pPr>
              <a:t>13.06.2014</a:t>
            </a:fld>
            <a:endParaRPr lang="en-US" altLang="de-DE"/>
          </a:p>
        </p:txBody>
      </p:sp>
      <p:graphicFrame>
        <p:nvGraphicFramePr>
          <p:cNvPr id="13" name="Objekt 12"/>
          <p:cNvGraphicFramePr>
            <a:graphicFrameLocks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2598045460"/>
              </p:ext>
            </p:extLst>
          </p:nvPr>
        </p:nvGraphicFramePr>
        <p:xfrm>
          <a:off x="2743200" y="1828801"/>
          <a:ext cx="5840725" cy="41698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3" name="Chart" r:id="rId44" imgW="5840725" imgH="4169889" progId="MSGraph.Chart.8">
                  <p:embed followColorScheme="full"/>
                </p:oleObj>
              </mc:Choice>
              <mc:Fallback>
                <p:oleObj name="Chart" r:id="rId44" imgW="5840725" imgH="4169889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5"/>
                      <a:stretch>
                        <a:fillRect/>
                      </a:stretch>
                    </p:blipFill>
                    <p:spPr>
                      <a:xfrm>
                        <a:off x="2743200" y="1828801"/>
                        <a:ext cx="5840725" cy="41698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7" name="Textplatzhalter 307"/>
          <p:cNvSpPr>
            <a:spLocks noGrp="1"/>
          </p:cNvSpPr>
          <p:nvPr>
            <p:custDataLst>
              <p:tags r:id="rId5"/>
            </p:custDataLst>
          </p:nvPr>
        </p:nvSpPr>
        <p:spPr bwMode="gray">
          <a:xfrm>
            <a:off x="4660900" y="5972175"/>
            <a:ext cx="25241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t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F1DB0479-28A4-4960-AD0D-C24DBD57CB47}" type="datetime'''''''''''3''0''''''%'">
              <a:rPr lang="en-US" sz="1000" b="0"/>
              <a:pPr/>
              <a:t>30%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494" name="Textplatzhalter 304"/>
          <p:cNvSpPr>
            <a:spLocks noGrp="1"/>
          </p:cNvSpPr>
          <p:nvPr>
            <p:custDataLst>
              <p:tags r:id="rId6"/>
            </p:custDataLst>
          </p:nvPr>
        </p:nvSpPr>
        <p:spPr bwMode="gray">
          <a:xfrm>
            <a:off x="3111500" y="5972175"/>
            <a:ext cx="18256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t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3D33DFBA-CAA1-48EF-841F-39F4EAB2826A}" type="datetime'''''''''''''''''''''''''0''''''''''''''''''%'''''''''''''">
              <a:rPr lang="en-US" sz="1000" b="0"/>
              <a:pPr/>
              <a:t>0%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496" name="Textplatzhalter 306"/>
          <p:cNvSpPr>
            <a:spLocks noGrp="1"/>
          </p:cNvSpPr>
          <p:nvPr>
            <p:custDataLst>
              <p:tags r:id="rId7"/>
            </p:custDataLst>
          </p:nvPr>
        </p:nvSpPr>
        <p:spPr bwMode="gray">
          <a:xfrm>
            <a:off x="4133850" y="5972175"/>
            <a:ext cx="25241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t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10D15D7E-7309-4F97-9271-BC54481853B0}" type="datetime'''''2''''''''0''''''%'''''''''''''">
              <a:rPr lang="en-US" sz="1000" b="0"/>
              <a:pPr/>
              <a:t>20%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495" name="Textplatzhalter 305"/>
          <p:cNvSpPr>
            <a:spLocks noGrp="1"/>
          </p:cNvSpPr>
          <p:nvPr>
            <p:custDataLst>
              <p:tags r:id="rId8"/>
            </p:custDataLst>
          </p:nvPr>
        </p:nvSpPr>
        <p:spPr bwMode="gray">
          <a:xfrm>
            <a:off x="3603625" y="5972175"/>
            <a:ext cx="25241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t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445D80D2-340E-4140-B8A0-8E912D782C5E}" type="datetime'''''''1''''0''''''''''''''''''''%'">
              <a:rPr lang="en-US" sz="1000" b="0"/>
              <a:pPr/>
              <a:t>10%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503" name="Textplatzhalter 313"/>
          <p:cNvSpPr>
            <a:spLocks noGrp="1"/>
          </p:cNvSpPr>
          <p:nvPr>
            <p:custDataLst>
              <p:tags r:id="rId9"/>
            </p:custDataLst>
          </p:nvPr>
        </p:nvSpPr>
        <p:spPr bwMode="gray">
          <a:xfrm>
            <a:off x="7835900" y="5972175"/>
            <a:ext cx="25241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t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4BA85B47-F6F7-4B26-8068-CF5D67A5A3B6}" type="datetime'''''''''''''''''''9''''''''''0''''''''''''%'''''''">
              <a:rPr lang="en-US" sz="1000" b="0"/>
              <a:pPr/>
              <a:t>90%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498" name="Textplatzhalter 308"/>
          <p:cNvSpPr>
            <a:spLocks noGrp="1"/>
          </p:cNvSpPr>
          <p:nvPr>
            <p:custDataLst>
              <p:tags r:id="rId10"/>
            </p:custDataLst>
          </p:nvPr>
        </p:nvSpPr>
        <p:spPr bwMode="gray">
          <a:xfrm>
            <a:off x="5192713" y="5972175"/>
            <a:ext cx="25241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t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5A30DA34-EF2F-4790-A55D-DAD0CFB1E344}" type="datetime'''''4''''0''''''''''''''''''''''''''''%'''">
              <a:rPr lang="en-US" sz="1000" b="0"/>
              <a:pPr/>
              <a:t>40%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501" name="Textplatzhalter 311"/>
          <p:cNvSpPr>
            <a:spLocks noGrp="1"/>
          </p:cNvSpPr>
          <p:nvPr>
            <p:custDataLst>
              <p:tags r:id="rId11"/>
            </p:custDataLst>
          </p:nvPr>
        </p:nvSpPr>
        <p:spPr bwMode="gray">
          <a:xfrm>
            <a:off x="6777038" y="5972175"/>
            <a:ext cx="25241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t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8AAB91AA-5B7F-4E2B-8384-97249909CEBB}" type="datetime'''''''''''''''''''''''7''''0%'''''''''''''''''''''''''">
              <a:rPr lang="en-US" sz="1000" b="0"/>
              <a:pPr/>
              <a:t>70%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499" name="Textplatzhalter 309"/>
          <p:cNvSpPr>
            <a:spLocks noGrp="1"/>
          </p:cNvSpPr>
          <p:nvPr>
            <p:custDataLst>
              <p:tags r:id="rId12"/>
            </p:custDataLst>
          </p:nvPr>
        </p:nvSpPr>
        <p:spPr bwMode="gray">
          <a:xfrm>
            <a:off x="5719763" y="5972175"/>
            <a:ext cx="25241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t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C85070B9-2AF3-4E4D-AE3F-D91D3AF3948C}" type="datetime'''''''5''0%'''''''''''">
              <a:rPr lang="en-US" sz="1000" b="0"/>
              <a:pPr/>
              <a:t>50%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504" name="Textplatzhalter 314"/>
          <p:cNvSpPr>
            <a:spLocks noGrp="1"/>
          </p:cNvSpPr>
          <p:nvPr>
            <p:custDataLst>
              <p:tags r:id="rId13"/>
            </p:custDataLst>
          </p:nvPr>
        </p:nvSpPr>
        <p:spPr bwMode="gray">
          <a:xfrm>
            <a:off x="8326438" y="5972175"/>
            <a:ext cx="32226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t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42365339-11BA-4A6F-A61D-01DFC5A9DC5F}" type="datetime'''''''''''''''''1''''''''''''0''''''''0''''%'''''''''''''''''">
              <a:rPr lang="en-US" sz="1000" b="0">
                <a:latin typeface="TheSans B7 Bold"/>
                <a:sym typeface="TheSans B7 Bold"/>
              </a:rPr>
              <a:pPr/>
              <a:t>100%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500" name="Textplatzhalter 310"/>
          <p:cNvSpPr>
            <a:spLocks noGrp="1"/>
          </p:cNvSpPr>
          <p:nvPr>
            <p:custDataLst>
              <p:tags r:id="rId14"/>
            </p:custDataLst>
          </p:nvPr>
        </p:nvSpPr>
        <p:spPr bwMode="gray">
          <a:xfrm>
            <a:off x="6245225" y="5972175"/>
            <a:ext cx="25241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t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383FB489-3C17-4C82-84E9-839A8869AA25}" type="datetime'''6''''0''''''''%'''''''''''''''''">
              <a:rPr lang="en-US" sz="1000" b="0"/>
              <a:pPr/>
              <a:t>60%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502" name="Textplatzhalter 312"/>
          <p:cNvSpPr>
            <a:spLocks noGrp="1"/>
          </p:cNvSpPr>
          <p:nvPr>
            <p:custDataLst>
              <p:tags r:id="rId15"/>
            </p:custDataLst>
          </p:nvPr>
        </p:nvSpPr>
        <p:spPr bwMode="gray">
          <a:xfrm>
            <a:off x="7304088" y="5972175"/>
            <a:ext cx="25241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t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F697B2F2-FD21-45BA-B46C-48C37452C351}" type="datetime'''''''''''''''''8''''0%'''''''''">
              <a:rPr lang="en-US" sz="1000" b="0"/>
              <a:pPr/>
              <a:t>80%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62" name="Textplatzhalter 841"/>
          <p:cNvSpPr>
            <a:spLocks noGrp="1"/>
          </p:cNvSpPr>
          <p:nvPr>
            <p:custDataLst>
              <p:tags r:id="rId16"/>
            </p:custDataLst>
          </p:nvPr>
        </p:nvSpPr>
        <p:spPr bwMode="auto">
          <a:xfrm>
            <a:off x="1547813" y="5561013"/>
            <a:ext cx="1552575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lnSpc>
                <a:spcPct val="100000"/>
              </a:lnSpc>
              <a:spcBef>
                <a:spcPct val="0"/>
              </a:spcBef>
              <a:buNone/>
            </a:pPr>
            <a:fld id="{05D88923-F7FE-4D82-9053-D1D333EF2F49}" type="datetime'Kür''z''ere Entwicklungs''zeiten&#10;(schnelle''re Inno''vation)'">
              <a:rPr lang="en-US" sz="1000" b="0">
                <a:latin typeface="TheSans B7 Bold"/>
                <a:sym typeface="TheSans B7 Bold"/>
              </a:rPr>
              <a:pPr marL="0" indent="0" algn="r">
                <a:lnSpc>
                  <a:spcPct val="100000"/>
                </a:lnSpc>
                <a:spcBef>
                  <a:spcPct val="0"/>
                </a:spcBef>
                <a:buNone/>
              </a:pPr>
              <a:t>Kürzere Entwicklungszeiten
(schnellere Innovation)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69" name="Textplatzhalter 629"/>
          <p:cNvSpPr>
            <a:spLocks noGrp="1"/>
          </p:cNvSpPr>
          <p:nvPr>
            <p:custDataLst>
              <p:tags r:id="rId17"/>
            </p:custDataLst>
          </p:nvPr>
        </p:nvSpPr>
        <p:spPr bwMode="auto">
          <a:xfrm>
            <a:off x="1023938" y="4719638"/>
            <a:ext cx="207645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lnSpc>
                <a:spcPct val="100000"/>
              </a:lnSpc>
              <a:spcBef>
                <a:spcPct val="0"/>
              </a:spcBef>
              <a:buNone/>
            </a:pPr>
            <a:r>
              <a:rPr lang="de-DE" sz="1000" b="0" dirty="0"/>
              <a:t>Vereinfachung von Serviceaktivitäten</a:t>
            </a:r>
            <a:br>
              <a:rPr lang="de-DE" sz="1000" b="0" dirty="0"/>
            </a:br>
            <a:r>
              <a:rPr lang="de-DE" sz="1000" b="0" dirty="0"/>
              <a:t>(z. B. für Ersatzteile)</a:t>
            </a:r>
            <a:endParaRPr lang="de-DE" sz="1000" b="0" dirty="0">
              <a:sym typeface="TheSans B7 Bold"/>
            </a:endParaRPr>
          </a:p>
        </p:txBody>
      </p:sp>
      <p:sp>
        <p:nvSpPr>
          <p:cNvPr id="60" name="Textplatzhalter 839"/>
          <p:cNvSpPr>
            <a:spLocks noGrp="1"/>
          </p:cNvSpPr>
          <p:nvPr>
            <p:custDataLst>
              <p:tags r:id="rId18"/>
            </p:custDataLst>
          </p:nvPr>
        </p:nvSpPr>
        <p:spPr bwMode="auto">
          <a:xfrm>
            <a:off x="681038" y="5076825"/>
            <a:ext cx="24193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lnSpc>
                <a:spcPct val="100000"/>
              </a:lnSpc>
              <a:spcBef>
                <a:spcPct val="0"/>
              </a:spcBef>
              <a:buNone/>
            </a:pPr>
            <a:fld id="{0492C1FB-F5BB-4F09-A259-4BC1CFF62D9E}" type="datetime'Verbe''''s''serte Fortsc''hritt''skontrolle'''' im ''Projekt'">
              <a:rPr lang="en-US" sz="1000" b="0">
                <a:latin typeface="TheSans B7 Bold"/>
                <a:sym typeface="TheSans B7 Bold"/>
              </a:rPr>
              <a:pPr marL="0" indent="0" algn="r">
                <a:lnSpc>
                  <a:spcPct val="100000"/>
                </a:lnSpc>
                <a:spcBef>
                  <a:spcPct val="0"/>
                </a:spcBef>
                <a:buNone/>
              </a:pPr>
              <a:t>Verbesserte Fortschrittskontrolle im Projekt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72" name="Textplatzhalter 847"/>
          <p:cNvSpPr>
            <a:spLocks noGrp="1"/>
          </p:cNvSpPr>
          <p:nvPr>
            <p:custDataLst>
              <p:tags r:id="rId19"/>
            </p:custDataLst>
          </p:nvPr>
        </p:nvSpPr>
        <p:spPr bwMode="gray">
          <a:xfrm>
            <a:off x="8308975" y="5364163"/>
            <a:ext cx="196850" cy="136525"/>
          </a:xfrm>
          <a:prstGeom prst="rect">
            <a:avLst/>
          </a:prstGeom>
          <a:solidFill>
            <a:srgbClr val="696969"/>
          </a:solidFill>
        </p:spPr>
        <p:txBody>
          <a:bodyPr wrap="none" lIns="15875" tIns="0" rIns="15875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56F89B23-3D63-42CE-BD28-5D5E8BB420C8}" type="datetime'''3''''''''''%'''''''''''">
              <a:rPr lang="en-US" sz="900" b="0">
                <a:solidFill>
                  <a:schemeClr val="bg1"/>
                </a:solidFill>
                <a:latin typeface="TheSans B7 Bold"/>
                <a:sym typeface="TheSans B7 Bold"/>
              </a:rPr>
              <a:pPr marL="0" indent="0" algn="ctr">
                <a:lnSpc>
                  <a:spcPct val="100000"/>
                </a:lnSpc>
                <a:spcBef>
                  <a:spcPct val="0"/>
                </a:spcBef>
                <a:buNone/>
              </a:pPr>
              <a:t>3%</a:t>
            </a:fld>
            <a:endParaRPr lang="de-DE" sz="900" b="0" dirty="0">
              <a:solidFill>
                <a:schemeClr val="bg1"/>
              </a:solidFill>
              <a:latin typeface="TheSans B7 Bold"/>
              <a:sym typeface="TheSans B7 Bold"/>
            </a:endParaRPr>
          </a:p>
        </p:txBody>
      </p:sp>
      <p:sp>
        <p:nvSpPr>
          <p:cNvPr id="61" name="Textplatzhalter 840"/>
          <p:cNvSpPr>
            <a:spLocks noGrp="1"/>
          </p:cNvSpPr>
          <p:nvPr>
            <p:custDataLst>
              <p:tags r:id="rId20"/>
            </p:custDataLst>
          </p:nvPr>
        </p:nvSpPr>
        <p:spPr bwMode="auto">
          <a:xfrm>
            <a:off x="987425" y="5356225"/>
            <a:ext cx="211296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lnSpc>
                <a:spcPct val="100000"/>
              </a:lnSpc>
              <a:spcBef>
                <a:spcPct val="0"/>
              </a:spcBef>
              <a:buNone/>
            </a:pPr>
            <a:fld id="{17AB0580-1B97-4297-9A63-96CFB0E24B9C}" type="datetime'''Effi''''zi''ent''es ''R''e''qu''irem''en''t ''Manage''ment'">
              <a:rPr lang="en-US" sz="1000" b="0">
                <a:latin typeface="TheSans B7 Bold"/>
                <a:sym typeface="TheSans B7 Bold"/>
              </a:rPr>
              <a:pPr marL="0" indent="0" algn="r">
                <a:lnSpc>
                  <a:spcPct val="100000"/>
                </a:lnSpc>
                <a:spcBef>
                  <a:spcPct val="0"/>
                </a:spcBef>
                <a:buNone/>
              </a:pPr>
              <a:t>Effizientes Requirement Management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113" name="Textplatzhalter 645"/>
          <p:cNvSpPr>
            <a:spLocks noGrp="1"/>
          </p:cNvSpPr>
          <p:nvPr>
            <p:custDataLst>
              <p:tags r:id="rId21"/>
            </p:custDataLst>
          </p:nvPr>
        </p:nvSpPr>
        <p:spPr bwMode="gray">
          <a:xfrm>
            <a:off x="8308975" y="4803775"/>
            <a:ext cx="196850" cy="136525"/>
          </a:xfrm>
          <a:prstGeom prst="rect">
            <a:avLst/>
          </a:prstGeom>
          <a:solidFill>
            <a:srgbClr val="696969"/>
          </a:solidFill>
        </p:spPr>
        <p:txBody>
          <a:bodyPr wrap="none" lIns="15875" tIns="0" rIns="15875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8583A4F8-2C80-4276-A47B-1F1FF2ADC821}" type="datetime'''''''''''''''''''''3%'">
              <a:rPr lang="en-US" sz="900" b="0">
                <a:solidFill>
                  <a:schemeClr val="bg1"/>
                </a:solidFill>
              </a:rPr>
              <a:pPr/>
              <a:t>3%</a:t>
            </a:fld>
            <a:endParaRPr lang="de-DE" sz="900" b="0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28" name="Textplatzhalter 23"/>
          <p:cNvSpPr>
            <a:spLocks noGrp="1"/>
          </p:cNvSpPr>
          <p:nvPr>
            <p:custDataLst>
              <p:tags r:id="rId22"/>
            </p:custDataLst>
          </p:nvPr>
        </p:nvSpPr>
        <p:spPr bwMode="auto">
          <a:xfrm>
            <a:off x="1222375" y="4159250"/>
            <a:ext cx="1878013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lnSpc>
                <a:spcPct val="100000"/>
              </a:lnSpc>
              <a:spcBef>
                <a:spcPct val="0"/>
              </a:spcBef>
              <a:buNone/>
            </a:pPr>
            <a:fld id="{B04F9D4C-B8BC-4E3A-BC04-381AAD763743}" type="datetime'''Vereinfachu''ng ''und Verbesse''rung''&#10;der'' Supply Cha''in'">
              <a:rPr lang="en-US" sz="1000" b="0" smtClean="0"/>
              <a:pPr/>
              <a:t>Vereinfachung und Verbesserung
der Supply Chain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111" name="Textplatzhalter 643"/>
          <p:cNvSpPr>
            <a:spLocks noGrp="1"/>
          </p:cNvSpPr>
          <p:nvPr>
            <p:custDataLst>
              <p:tags r:id="rId23"/>
            </p:custDataLst>
          </p:nvPr>
        </p:nvSpPr>
        <p:spPr bwMode="gray">
          <a:xfrm>
            <a:off x="8308975" y="4243388"/>
            <a:ext cx="196850" cy="136525"/>
          </a:xfrm>
          <a:prstGeom prst="rect">
            <a:avLst/>
          </a:prstGeom>
          <a:solidFill>
            <a:srgbClr val="696969"/>
          </a:solidFill>
        </p:spPr>
        <p:txBody>
          <a:bodyPr wrap="none" lIns="15875" tIns="0" rIns="15875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ct val="0"/>
              </a:spcBef>
              <a:buNone/>
            </a:pPr>
            <a:fld id="{505A3A03-E452-41F7-8114-3E6BF05DECCF}" type="datetime'''''''''''3''''''''''''%'''''''''''''''">
              <a:rPr lang="en-US" sz="900" b="0">
                <a:solidFill>
                  <a:schemeClr val="bg1"/>
                </a:solidFill>
              </a:rPr>
              <a:pPr/>
              <a:t>3%</a:t>
            </a:fld>
            <a:endParaRPr lang="de-DE" sz="900" b="0" dirty="0">
              <a:solidFill>
                <a:schemeClr val="bg1"/>
              </a:solidFill>
              <a:sym typeface="+mn-lt"/>
            </a:endParaRPr>
          </a:p>
        </p:txBody>
      </p:sp>
      <p:sp>
        <p:nvSpPr>
          <p:cNvPr id="26" name="Textplatzhalter 21"/>
          <p:cNvSpPr>
            <a:spLocks noGrp="1"/>
          </p:cNvSpPr>
          <p:nvPr>
            <p:custDataLst>
              <p:tags r:id="rId24"/>
            </p:custDataLst>
          </p:nvPr>
        </p:nvSpPr>
        <p:spPr bwMode="auto">
          <a:xfrm>
            <a:off x="1389063" y="3040063"/>
            <a:ext cx="1711325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lnSpc>
                <a:spcPct val="100000"/>
              </a:lnSpc>
              <a:spcBef>
                <a:spcPct val="0"/>
              </a:spcBef>
              <a:buNone/>
            </a:pPr>
            <a:fld id="{D9AFC5B0-ED39-463B-A637-1DCF518616C9}" type="datetime'Verbesserung der ''tech''nischen&#10;Angebotsspe''z''i''fikation'">
              <a:rPr lang="en-US" sz="1000" b="0"/>
              <a:pPr/>
              <a:t>Verbesserung der technischen
Angebotsspezifikation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12" name="Textplatzhalter 8"/>
          <p:cNvSpPr>
            <a:spLocks noGrp="1"/>
          </p:cNvSpPr>
          <p:nvPr>
            <p:custDataLst>
              <p:tags r:id="rId25"/>
            </p:custDataLst>
          </p:nvPr>
        </p:nvSpPr>
        <p:spPr bwMode="auto">
          <a:xfrm>
            <a:off x="1582738" y="2835275"/>
            <a:ext cx="15176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lnSpc>
                <a:spcPct val="100000"/>
              </a:lnSpc>
              <a:spcBef>
                <a:spcPct val="0"/>
              </a:spcBef>
              <a:buNone/>
            </a:pPr>
            <a:fld id="{49729FD1-1CB8-4F17-A2A8-81E517E9035E}" type="datetime'Kü''r''''''''zer''e ''''A''bwickl''''''''ungszei''t''''e''''n'">
              <a:rPr lang="en-US" sz="1000" b="0"/>
              <a:pPr/>
              <a:t>Kürzere Abwicklungszeiten</a:t>
            </a:fld>
            <a:endParaRPr lang="de-DE" sz="1000" b="0" dirty="0">
              <a:sym typeface="+mn-lt"/>
            </a:endParaRPr>
          </a:p>
        </p:txBody>
      </p:sp>
      <p:sp>
        <p:nvSpPr>
          <p:cNvPr id="10" name="Textplatzhalter 6"/>
          <p:cNvSpPr>
            <a:spLocks noGrp="1"/>
          </p:cNvSpPr>
          <p:nvPr>
            <p:custDataLst>
              <p:tags r:id="rId26"/>
            </p:custDataLst>
          </p:nvPr>
        </p:nvSpPr>
        <p:spPr bwMode="auto">
          <a:xfrm>
            <a:off x="1389063" y="2274888"/>
            <a:ext cx="1711325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lnSpc>
                <a:spcPct val="100000"/>
              </a:lnSpc>
              <a:spcBef>
                <a:spcPct val="0"/>
              </a:spcBef>
              <a:buNone/>
            </a:pPr>
            <a:fld id="{38B2CBB4-A4A9-45F3-84F5-DE2EFEF3ED8F}" type="datetime'''Sch''''''''nel''l''''ere'' Angeb''ots''e''r''''''stell''ung'">
              <a:rPr lang="en-US" sz="1000" b="0"/>
              <a:pPr/>
              <a:t>Schnellere Angebotserstellung</a:t>
            </a:fld>
            <a:endParaRPr lang="de-DE" sz="1000" b="0" dirty="0">
              <a:sym typeface="+mn-lt"/>
            </a:endParaRPr>
          </a:p>
        </p:txBody>
      </p:sp>
      <p:sp>
        <p:nvSpPr>
          <p:cNvPr id="11" name="Textplatzhalter 7"/>
          <p:cNvSpPr>
            <a:spLocks noGrp="1"/>
          </p:cNvSpPr>
          <p:nvPr>
            <p:custDataLst>
              <p:tags r:id="rId27"/>
            </p:custDataLst>
          </p:nvPr>
        </p:nvSpPr>
        <p:spPr bwMode="auto">
          <a:xfrm>
            <a:off x="976313" y="2555875"/>
            <a:ext cx="2124075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lnSpc>
                <a:spcPct val="100000"/>
              </a:lnSpc>
              <a:spcBef>
                <a:spcPct val="0"/>
              </a:spcBef>
              <a:buNone/>
            </a:pPr>
            <a:fld id="{BE5E00D9-03B7-4146-BDDE-BF41C46E12A2}" type="datetime'Erhöhu''ng'' de''''''r Kalkul''a''t''io''n''sge''nauigkeit'''">
              <a:rPr lang="en-US" sz="1000" b="0"/>
              <a:pPr/>
              <a:t>Erhöhung der Kalkulationsgenauigkeit</a:t>
            </a:fld>
            <a:endParaRPr lang="de-DE" sz="1000" b="0" dirty="0">
              <a:sym typeface="+mn-lt"/>
            </a:endParaRPr>
          </a:p>
        </p:txBody>
      </p:sp>
      <p:sp>
        <p:nvSpPr>
          <p:cNvPr id="77" name="Textplatzhalter 48"/>
          <p:cNvSpPr>
            <a:spLocks noGrp="1"/>
          </p:cNvSpPr>
          <p:nvPr>
            <p:custDataLst>
              <p:tags r:id="rId28"/>
            </p:custDataLst>
          </p:nvPr>
        </p:nvSpPr>
        <p:spPr bwMode="auto">
          <a:xfrm>
            <a:off x="517525" y="3956050"/>
            <a:ext cx="258286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lnSpc>
                <a:spcPct val="100000"/>
              </a:lnSpc>
              <a:spcBef>
                <a:spcPct val="0"/>
              </a:spcBef>
              <a:buNone/>
            </a:pPr>
            <a:fld id="{3732BFC7-70EE-4D51-93F7-0656C154DC1D}" type="datetime'''Durchgängige ''Prozess- u.'' Planungsstruktur''''e''n'">
              <a:rPr lang="en-US" sz="1000" b="0"/>
              <a:pPr/>
              <a:t>Durchgängige Prozess- u. Planungsstrukturen</a:t>
            </a:fld>
            <a:endParaRPr lang="en-US" sz="1000" b="0" dirty="0">
              <a:latin typeface="TheSans B7 Bold"/>
              <a:sym typeface="TheSans B7 Bold"/>
            </a:endParaRPr>
          </a:p>
        </p:txBody>
      </p:sp>
      <p:sp>
        <p:nvSpPr>
          <p:cNvPr id="76" name="Textplatzhalter 47"/>
          <p:cNvSpPr>
            <a:spLocks noGrp="1"/>
          </p:cNvSpPr>
          <p:nvPr>
            <p:custDataLst>
              <p:tags r:id="rId29"/>
            </p:custDataLst>
          </p:nvPr>
        </p:nvSpPr>
        <p:spPr bwMode="auto">
          <a:xfrm>
            <a:off x="541338" y="3676650"/>
            <a:ext cx="255905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lnSpc>
                <a:spcPct val="100000"/>
              </a:lnSpc>
              <a:spcBef>
                <a:spcPct val="0"/>
              </a:spcBef>
              <a:buNone/>
            </a:pPr>
            <a:fld id="{5DAEE2ED-71A0-48E9-9DD1-B87C544A04C6}" type="datetime'Ver''''minder''u''ng der F''ehll''eistung''''skoste''n (NCC)'">
              <a:rPr lang="en-US" sz="1000" b="0"/>
              <a:pPr/>
              <a:t>Verminderung der Fehlleistungskosten (NCC)</a:t>
            </a:fld>
            <a:endParaRPr lang="en-US" sz="1000" b="0" dirty="0">
              <a:latin typeface="TheSans B7 Bold"/>
              <a:sym typeface="TheSans B7 Bold"/>
            </a:endParaRPr>
          </a:p>
        </p:txBody>
      </p:sp>
      <p:sp>
        <p:nvSpPr>
          <p:cNvPr id="78" name="Textplatzhalter 49"/>
          <p:cNvSpPr>
            <a:spLocks noGrp="1"/>
          </p:cNvSpPr>
          <p:nvPr>
            <p:custDataLst>
              <p:tags r:id="rId30"/>
            </p:custDataLst>
          </p:nvPr>
        </p:nvSpPr>
        <p:spPr bwMode="auto">
          <a:xfrm>
            <a:off x="893763" y="4516438"/>
            <a:ext cx="2206625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lnSpc>
                <a:spcPct val="100000"/>
              </a:lnSpc>
              <a:spcBef>
                <a:spcPct val="0"/>
              </a:spcBef>
              <a:buNone/>
            </a:pPr>
            <a:fld id="{7424CC75-252B-4CC8-BA6B-48DDDD24558A}" type="datetime'Verbess''''er''u''ng de''''r Know''-h''ow''''''-Tra''nsfers'''">
              <a:rPr lang="en-US" sz="1000" b="0"/>
              <a:pPr/>
              <a:t>Verbesserung der Know-how-Transfers</a:t>
            </a:fld>
            <a:endParaRPr lang="en-US" sz="1000" b="0" dirty="0">
              <a:latin typeface="TheSans B7 Bold"/>
              <a:sym typeface="TheSans B7 Bold"/>
            </a:endParaRPr>
          </a:p>
        </p:txBody>
      </p:sp>
      <p:sp>
        <p:nvSpPr>
          <p:cNvPr id="27" name="Textplatzhalter 22"/>
          <p:cNvSpPr>
            <a:spLocks noGrp="1"/>
          </p:cNvSpPr>
          <p:nvPr>
            <p:custDataLst>
              <p:tags r:id="rId31"/>
            </p:custDataLst>
          </p:nvPr>
        </p:nvSpPr>
        <p:spPr bwMode="auto">
          <a:xfrm>
            <a:off x="1803400" y="3395663"/>
            <a:ext cx="1296988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lnSpc>
                <a:spcPct val="100000"/>
              </a:lnSpc>
              <a:spcBef>
                <a:spcPct val="0"/>
              </a:spcBef>
              <a:buNone/>
            </a:pPr>
            <a:fld id="{A3AB793B-9206-4737-9A22-050CE27351C4}" type="datetime'''''''''''St''''''eig''e''r''ung ''de''r Q''ua''l''i''tä''''t'">
              <a:rPr lang="en-US" sz="1000" b="0"/>
              <a:pPr/>
              <a:t>Steigerung der Qualität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7" name="Rechteck 6"/>
          <p:cNvSpPr/>
          <p:nvPr>
            <p:custDataLst>
              <p:tags r:id="rId32"/>
            </p:custDataLst>
          </p:nvPr>
        </p:nvSpPr>
        <p:spPr bwMode="auto">
          <a:xfrm>
            <a:off x="3486150" y="6291263"/>
            <a:ext cx="179388" cy="133350"/>
          </a:xfrm>
          <a:prstGeom prst="rect">
            <a:avLst/>
          </a:prstGeom>
          <a:solidFill>
            <a:srgbClr val="DCDCD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72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heSans B7 Bold" pitchFamily="34" charset="0"/>
            </a:endParaRPr>
          </a:p>
        </p:txBody>
      </p:sp>
      <p:sp>
        <p:nvSpPr>
          <p:cNvPr id="8" name="Rechteck 7"/>
          <p:cNvSpPr/>
          <p:nvPr>
            <p:custDataLst>
              <p:tags r:id="rId33"/>
            </p:custDataLst>
          </p:nvPr>
        </p:nvSpPr>
        <p:spPr bwMode="auto">
          <a:xfrm>
            <a:off x="7532688" y="6291263"/>
            <a:ext cx="179387" cy="133350"/>
          </a:xfrm>
          <a:prstGeom prst="rect">
            <a:avLst/>
          </a:prstGeom>
          <a:solidFill>
            <a:srgbClr val="69696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72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heSans B7 Bold" pitchFamily="34" charset="0"/>
            </a:endParaRPr>
          </a:p>
        </p:txBody>
      </p:sp>
      <p:sp>
        <p:nvSpPr>
          <p:cNvPr id="492" name="Rechteck 491"/>
          <p:cNvSpPr/>
          <p:nvPr>
            <p:custDataLst>
              <p:tags r:id="rId34"/>
            </p:custDataLst>
          </p:nvPr>
        </p:nvSpPr>
        <p:spPr bwMode="auto">
          <a:xfrm>
            <a:off x="6215063" y="6291263"/>
            <a:ext cx="179387" cy="133350"/>
          </a:xfrm>
          <a:prstGeom prst="rect">
            <a:avLst/>
          </a:prstGeom>
          <a:solidFill>
            <a:srgbClr val="939393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72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heSans B7 Bold" pitchFamily="34" charset="0"/>
            </a:endParaRPr>
          </a:p>
        </p:txBody>
      </p:sp>
      <p:sp>
        <p:nvSpPr>
          <p:cNvPr id="6" name="Rechteck 5"/>
          <p:cNvSpPr/>
          <p:nvPr>
            <p:custDataLst>
              <p:tags r:id="rId35"/>
            </p:custDataLst>
          </p:nvPr>
        </p:nvSpPr>
        <p:spPr bwMode="auto">
          <a:xfrm>
            <a:off x="5137150" y="6291263"/>
            <a:ext cx="179388" cy="133350"/>
          </a:xfrm>
          <a:prstGeom prst="rect">
            <a:avLst/>
          </a:prstGeom>
          <a:solidFill>
            <a:srgbClr val="BFBFB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7200" b="1" i="0" u="none" strike="noStrike" cap="none" normalizeH="0" baseline="0" smtClean="0">
              <a:ln>
                <a:noFill/>
              </a:ln>
              <a:solidFill>
                <a:schemeClr val="bg1"/>
              </a:solidFill>
              <a:effectLst/>
              <a:latin typeface="TheSans B7 Bold" pitchFamily="34" charset="0"/>
            </a:endParaRPr>
          </a:p>
        </p:txBody>
      </p:sp>
      <p:sp>
        <p:nvSpPr>
          <p:cNvPr id="68" name="Textplatzhalter 597"/>
          <p:cNvSpPr>
            <a:spLocks noGrp="1"/>
          </p:cNvSpPr>
          <p:nvPr>
            <p:custDataLst>
              <p:tags r:id="rId36"/>
            </p:custDataLst>
          </p:nvPr>
        </p:nvSpPr>
        <p:spPr bwMode="auto">
          <a:xfrm>
            <a:off x="5367338" y="6288088"/>
            <a:ext cx="746125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E31ABB0E-53F4-4676-9B30-3341D0A3F8C7}" type="datetime'N''''''''icht e''''''''''''''''r''rei''''''''c''''h''t'''''">
              <a:rPr lang="en-US" sz="1000" b="0"/>
              <a:pPr/>
              <a:t>Nicht erreicht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90" name="Textplatzhalter 552"/>
          <p:cNvSpPr>
            <a:spLocks noGrp="1"/>
          </p:cNvSpPr>
          <p:nvPr>
            <p:custDataLst>
              <p:tags r:id="rId37"/>
            </p:custDataLst>
          </p:nvPr>
        </p:nvSpPr>
        <p:spPr bwMode="auto">
          <a:xfrm>
            <a:off x="7762875" y="6288088"/>
            <a:ext cx="668338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6E498E16-12F9-4152-87EF-032EE6E89EE0}" type="datetime'V''''''''o''''''l''l'''''''' errei''c''''h''''''''''''''t'">
              <a:rPr lang="en-US" sz="1000" b="0"/>
              <a:pPr/>
              <a:t>Voll erreicht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70" name="Textplatzhalter 598"/>
          <p:cNvSpPr>
            <a:spLocks noGrp="1"/>
          </p:cNvSpPr>
          <p:nvPr>
            <p:custDataLst>
              <p:tags r:id="rId38"/>
            </p:custDataLst>
          </p:nvPr>
        </p:nvSpPr>
        <p:spPr bwMode="auto">
          <a:xfrm>
            <a:off x="3716338" y="6288088"/>
            <a:ext cx="1319213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51C57220-F3F0-44DC-B5D6-4010669D7C7B}" type="datetime'Keine'' Auss''ag''''''e'''''''''''' mög''''l''i''''''c''h'">
              <a:rPr lang="en-US" sz="1000" b="0"/>
              <a:pPr/>
              <a:t>Keine Aussage möglich</a:t>
            </a:fld>
            <a:endParaRPr lang="de-DE" sz="1000" b="0" dirty="0">
              <a:latin typeface="TheSans B7 Bold"/>
              <a:sym typeface="TheSans B7 Bold"/>
            </a:endParaRPr>
          </a:p>
        </p:txBody>
      </p:sp>
      <p:sp>
        <p:nvSpPr>
          <p:cNvPr id="487" name="Textplatzhalter 301"/>
          <p:cNvSpPr>
            <a:spLocks noGrp="1"/>
          </p:cNvSpPr>
          <p:nvPr>
            <p:custDataLst>
              <p:tags r:id="rId39"/>
            </p:custDataLst>
          </p:nvPr>
        </p:nvSpPr>
        <p:spPr bwMode="auto">
          <a:xfrm>
            <a:off x="6445250" y="6288088"/>
            <a:ext cx="985838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E208283D-56C6-4106-A219-00D7D5FC398C}" type="datetime'''''''Te''''ilw''''e''is''''''e e''''''''''''r''''''r''eicht'">
              <a:rPr lang="en-US" sz="1000" b="0"/>
              <a:pPr/>
              <a:t>Teilweise erreicht</a:t>
            </a:fld>
            <a:endParaRPr lang="de-DE" sz="1000" b="0" dirty="0">
              <a:sym typeface="+mn-lt"/>
            </a:endParaRPr>
          </a:p>
        </p:txBody>
      </p:sp>
      <p:sp>
        <p:nvSpPr>
          <p:cNvPr id="71" name="Inhaltsplatzhalter 2"/>
          <p:cNvSpPr txBox="1">
            <a:spLocks/>
          </p:cNvSpPr>
          <p:nvPr/>
        </p:nvSpPr>
        <p:spPr bwMode="gray">
          <a:xfrm>
            <a:off x="467544" y="1589062"/>
            <a:ext cx="8208912" cy="504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0000" tIns="90000" rIns="90000" bIns="90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2pPr marL="0" lvl="1" indent="1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80000"/>
              <a:defRPr sz="1400"/>
            </a:lvl2pPr>
          </a:lstStyle>
          <a:p>
            <a:pPr lvl="1"/>
            <a:r>
              <a:rPr lang="de-DE" dirty="0"/>
              <a:t>Wurden die angestrebten Ziele erreicht? – Effizientere Prozesse </a:t>
            </a:r>
          </a:p>
        </p:txBody>
      </p:sp>
    </p:spTree>
    <p:extLst>
      <p:ext uri="{BB962C8B-B14F-4D97-AF65-F5344CB8AC3E}">
        <p14:creationId xmlns:p14="http://schemas.microsoft.com/office/powerpoint/2010/main" val="3264409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9" name="Objekt 158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92697582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108" name="think-cell Folie" r:id="rId19" imgW="136" imgH="136" progId="TCLayout.ActiveDocument.1">
                  <p:embed/>
                </p:oleObj>
              </mc:Choice>
              <mc:Fallback>
                <p:oleObj name="think-cell Folie" r:id="rId19" imgW="136" imgH="13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5" name="Rechteck 154" hidden="1"/>
          <p:cNvSpPr/>
          <p:nvPr>
            <p:custDataLst>
              <p:tags r:id="rId3"/>
            </p:custDataLst>
          </p:nvPr>
        </p:nvSpPr>
        <p:spPr bwMode="auto">
          <a:xfrm>
            <a:off x="-525919" y="0"/>
            <a:ext cx="1210588" cy="9787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spcCol="0" rtlCol="0" anchor="t" anchorCtr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endParaRPr kumimoji="0" lang="en-US" sz="1400" u="none" strike="noStrike" cap="none" normalizeH="0" smtClean="0">
              <a:ln>
                <a:noFill/>
              </a:ln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altLang="de-DE" sz="1200" smtClean="0">
                <a:solidFill>
                  <a:schemeClr val="accent1"/>
                </a:solidFill>
              </a:rPr>
              <a:t>Arbeitsgemeinschaft Großanlagenbau</a:t>
            </a:r>
            <a:endParaRPr lang="en-US" altLang="de-DE" sz="1200" smtClean="0">
              <a:solidFill>
                <a:schemeClr val="accent1"/>
              </a:solidFill>
              <a:latin typeface="+mn-lt"/>
            </a:endParaRPr>
          </a:p>
          <a:p>
            <a:pPr>
              <a:defRPr/>
            </a:pPr>
            <a:endParaRPr lang="en-US" alt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de-DE" smtClean="0"/>
              <a:t>Seite </a:t>
            </a:r>
            <a:fld id="{F25E6A0E-1702-4519-BCA5-3343E84E9ABE}" type="slidenum">
              <a:rPr lang="en-US" altLang="de-DE" smtClean="0"/>
              <a:pPr>
                <a:defRPr/>
              </a:pPr>
              <a:t>5</a:t>
            </a:fld>
            <a:r>
              <a:rPr lang="en-US" altLang="de-DE" smtClean="0"/>
              <a:t> • </a:t>
            </a:r>
            <a:fld id="{6F815C9C-F0D6-46C8-B7FA-BCA106B22EDC}" type="datetime1">
              <a:rPr lang="de-DE" smtClean="0"/>
              <a:pPr>
                <a:defRPr/>
              </a:pPr>
              <a:t>13.06.2014</a:t>
            </a:fld>
            <a:endParaRPr lang="en-US" altLang="de-DE"/>
          </a:p>
        </p:txBody>
      </p:sp>
      <p:sp>
        <p:nvSpPr>
          <p:cNvPr id="11" name="Inhaltsplatzhalter 2"/>
          <p:cNvSpPr txBox="1">
            <a:spLocks/>
          </p:cNvSpPr>
          <p:nvPr/>
        </p:nvSpPr>
        <p:spPr bwMode="gray">
          <a:xfrm>
            <a:off x="467544" y="1589062"/>
            <a:ext cx="8208912" cy="504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0000" tIns="90000" rIns="90000" bIns="90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2pPr marL="0" lvl="1" indent="158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80000"/>
              <a:defRPr sz="1400"/>
            </a:lvl2pPr>
          </a:lstStyle>
          <a:p>
            <a:pPr lvl="1"/>
            <a:r>
              <a:rPr lang="de-DE" dirty="0"/>
              <a:t>Um wieviel Prozent konnte Ihr Gesamtergebnis im relevanten Geschäftsbereich durch den Einsatz von Modularisierung und Standardisierung verbessert werden?</a:t>
            </a:r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>
          <a:xfrm>
            <a:off x="305598" y="558800"/>
            <a:ext cx="7506762" cy="419100"/>
          </a:xfrm>
        </p:spPr>
        <p:txBody>
          <a:bodyPr/>
          <a:lstStyle/>
          <a:p>
            <a:r>
              <a:rPr lang="de-DE" dirty="0" smtClean="0"/>
              <a:t>Gesamtergebnis - Relevanter Geschäftsbereich</a:t>
            </a:r>
            <a:endParaRPr lang="de-DE" dirty="0"/>
          </a:p>
        </p:txBody>
      </p:sp>
      <p:sp>
        <p:nvSpPr>
          <p:cNvPr id="15" name="Rechteck 14"/>
          <p:cNvSpPr/>
          <p:nvPr/>
        </p:nvSpPr>
        <p:spPr bwMode="auto">
          <a:xfrm>
            <a:off x="467544" y="2093062"/>
            <a:ext cx="8208963" cy="3991756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  <a:ex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600" b="0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TheSans B7 Bold" pitchFamily="34" charset="0"/>
            </a:endParaRPr>
          </a:p>
        </p:txBody>
      </p:sp>
      <p:cxnSp>
        <p:nvCxnSpPr>
          <p:cNvPr id="20" name="Gerade Verbindung 19"/>
          <p:cNvCxnSpPr/>
          <p:nvPr>
            <p:custDataLst>
              <p:tags r:id="rId4"/>
            </p:custDataLst>
          </p:nvPr>
        </p:nvCxnSpPr>
        <p:spPr bwMode="gray">
          <a:xfrm>
            <a:off x="6769100" y="2287588"/>
            <a:ext cx="0" cy="2862263"/>
          </a:xfrm>
          <a:prstGeom prst="line">
            <a:avLst/>
          </a:prstGeom>
          <a:noFill/>
          <a:ln w="31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Gerade Verbindung 16"/>
          <p:cNvCxnSpPr/>
          <p:nvPr>
            <p:custDataLst>
              <p:tags r:id="rId5"/>
            </p:custDataLst>
          </p:nvPr>
        </p:nvCxnSpPr>
        <p:spPr bwMode="gray">
          <a:xfrm>
            <a:off x="3948113" y="2287588"/>
            <a:ext cx="0" cy="2862263"/>
          </a:xfrm>
          <a:prstGeom prst="line">
            <a:avLst/>
          </a:prstGeom>
          <a:noFill/>
          <a:ln w="31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Gerade Verbindung 17"/>
          <p:cNvCxnSpPr/>
          <p:nvPr>
            <p:custDataLst>
              <p:tags r:id="rId6"/>
            </p:custDataLst>
          </p:nvPr>
        </p:nvCxnSpPr>
        <p:spPr bwMode="gray">
          <a:xfrm>
            <a:off x="4892675" y="2287588"/>
            <a:ext cx="0" cy="2862263"/>
          </a:xfrm>
          <a:prstGeom prst="line">
            <a:avLst/>
          </a:prstGeom>
          <a:noFill/>
          <a:ln w="31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Gerade Verbindung 21"/>
          <p:cNvCxnSpPr/>
          <p:nvPr>
            <p:custDataLst>
              <p:tags r:id="rId7"/>
            </p:custDataLst>
          </p:nvPr>
        </p:nvCxnSpPr>
        <p:spPr bwMode="gray">
          <a:xfrm>
            <a:off x="3009900" y="2287588"/>
            <a:ext cx="0" cy="2862263"/>
          </a:xfrm>
          <a:prstGeom prst="line">
            <a:avLst/>
          </a:prstGeom>
          <a:noFill/>
          <a:ln w="31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Gerade Verbindung 18"/>
          <p:cNvCxnSpPr/>
          <p:nvPr>
            <p:custDataLst>
              <p:tags r:id="rId8"/>
            </p:custDataLst>
          </p:nvPr>
        </p:nvCxnSpPr>
        <p:spPr bwMode="gray">
          <a:xfrm>
            <a:off x="5830888" y="2287588"/>
            <a:ext cx="0" cy="2862263"/>
          </a:xfrm>
          <a:prstGeom prst="line">
            <a:avLst/>
          </a:prstGeom>
          <a:noFill/>
          <a:ln w="31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Gerade Verbindung 20"/>
          <p:cNvCxnSpPr/>
          <p:nvPr>
            <p:custDataLst>
              <p:tags r:id="rId9"/>
            </p:custDataLst>
          </p:nvPr>
        </p:nvCxnSpPr>
        <p:spPr bwMode="gray">
          <a:xfrm>
            <a:off x="7707313" y="2287588"/>
            <a:ext cx="0" cy="2862263"/>
          </a:xfrm>
          <a:prstGeom prst="line">
            <a:avLst/>
          </a:prstGeom>
          <a:noFill/>
          <a:ln w="3175" cap="flat" cmpd="sng" algn="ctr">
            <a:solidFill>
              <a:schemeClr val="bg2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23" name="Objekt 22"/>
          <p:cNvGraphicFramePr>
            <a:graphicFrameLocks/>
          </p:cNvGraphicFramePr>
          <p:nvPr>
            <p:custDataLst>
              <p:tags r:id="rId10"/>
            </p:custDataLst>
            <p:extLst>
              <p:ext uri="{D42A27DB-BD31-4B8C-83A1-F6EECF244321}">
                <p14:modId xmlns:p14="http://schemas.microsoft.com/office/powerpoint/2010/main" val="3387956707"/>
              </p:ext>
            </p:extLst>
          </p:nvPr>
        </p:nvGraphicFramePr>
        <p:xfrm>
          <a:off x="914399" y="1828800"/>
          <a:ext cx="7090196" cy="39017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109" name="Chart" r:id="rId21" imgW="7090196" imgH="3901793" progId="MSGraph.Chart.8">
                  <p:embed followColorScheme="full"/>
                </p:oleObj>
              </mc:Choice>
              <mc:Fallback>
                <p:oleObj name="Chart" r:id="rId21" imgW="7090196" imgH="3901793" progId="MSGraph.Chart.8">
                  <p:embed followColorScheme="full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914399" y="1828800"/>
                        <a:ext cx="7090196" cy="390179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 useBgFill="1">
        <p:nvSpPr>
          <p:cNvPr id="33" name="Textplatzhalter 39"/>
          <p:cNvSpPr>
            <a:spLocks noGrp="1"/>
          </p:cNvSpPr>
          <p:nvPr>
            <p:custDataLst>
              <p:tags r:id="rId11"/>
            </p:custDataLst>
          </p:nvPr>
        </p:nvSpPr>
        <p:spPr bwMode="gray">
          <a:xfrm>
            <a:off x="6415088" y="4687888"/>
            <a:ext cx="406400" cy="212725"/>
          </a:xfrm>
          <a:prstGeom prst="rect">
            <a:avLst/>
          </a:prstGeom>
        </p:spPr>
        <p:txBody>
          <a:bodyPr wrap="none" lIns="25400" tIns="0" rIns="2540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C5CD86FD-0535-49FB-970A-0EBAA24171A9}" type="datetime'4''''''''''''''''''''''''''''''''''''''''6''%'''">
              <a:rPr lang="en-US" sz="1400">
                <a:latin typeface="Arial"/>
                <a:cs typeface="Arial"/>
                <a:sym typeface="Arial"/>
              </a:rPr>
              <a:pPr marL="0" indent="0">
                <a:lnSpc>
                  <a:spcPct val="100000"/>
                </a:lnSpc>
                <a:spcBef>
                  <a:spcPct val="0"/>
                </a:spcBef>
                <a:buNone/>
              </a:pPr>
              <a:t>46%</a:t>
            </a:fld>
            <a:endParaRPr lang="de-DE" sz="1400" dirty="0">
              <a:latin typeface="Arial"/>
              <a:cs typeface="Arial"/>
              <a:sym typeface="Arial"/>
            </a:endParaRPr>
          </a:p>
        </p:txBody>
      </p:sp>
      <p:sp>
        <p:nvSpPr>
          <p:cNvPr id="27" name="Textplatzhalter 21"/>
          <p:cNvSpPr>
            <a:spLocks noGrp="1"/>
          </p:cNvSpPr>
          <p:nvPr>
            <p:custDataLst>
              <p:tags r:id="rId12"/>
            </p:custDataLst>
          </p:nvPr>
        </p:nvSpPr>
        <p:spPr bwMode="auto">
          <a:xfrm>
            <a:off x="1517650" y="4687888"/>
            <a:ext cx="414338" cy="21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lnSpc>
                <a:spcPct val="100000"/>
              </a:lnSpc>
              <a:spcBef>
                <a:spcPct val="0"/>
              </a:spcBef>
              <a:buNone/>
            </a:pPr>
            <a:fld id="{71F389DA-360C-4C45-AEEC-B760839719BE}" type="datetime'''0-''''''''5''''''''''''''''%'''">
              <a:rPr lang="en-US" sz="1400" b="0">
                <a:latin typeface="Arial"/>
                <a:cs typeface="Arial"/>
                <a:sym typeface="Arial"/>
              </a:rPr>
              <a:pPr marL="0" indent="0" algn="r">
                <a:lnSpc>
                  <a:spcPct val="100000"/>
                </a:lnSpc>
                <a:spcBef>
                  <a:spcPct val="0"/>
                </a:spcBef>
                <a:buNone/>
              </a:pPr>
              <a:t>0-5%</a:t>
            </a:fld>
            <a:endParaRPr lang="de-DE" sz="1400" b="0" dirty="0">
              <a:latin typeface="Arial"/>
              <a:cs typeface="Arial"/>
              <a:sym typeface="Arial"/>
            </a:endParaRPr>
          </a:p>
        </p:txBody>
      </p:sp>
      <p:sp>
        <p:nvSpPr>
          <p:cNvPr id="29" name="Textplatzhalter 6"/>
          <p:cNvSpPr>
            <a:spLocks noGrp="1"/>
          </p:cNvSpPr>
          <p:nvPr>
            <p:custDataLst>
              <p:tags r:id="rId13"/>
            </p:custDataLst>
          </p:nvPr>
        </p:nvSpPr>
        <p:spPr bwMode="auto">
          <a:xfrm>
            <a:off x="1419225" y="3971925"/>
            <a:ext cx="512763" cy="21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lnSpc>
                <a:spcPct val="100000"/>
              </a:lnSpc>
              <a:spcBef>
                <a:spcPct val="0"/>
              </a:spcBef>
              <a:buNone/>
            </a:pPr>
            <a:fld id="{E5D2FD22-B64F-4476-90C6-83DE1745F559}" type="datetime'''''''''''''''''5''''''''''''-1''''''''''''0%'">
              <a:rPr lang="en-US" sz="1400" b="0">
                <a:latin typeface="Arial"/>
                <a:cs typeface="Arial"/>
                <a:sym typeface="Arial"/>
              </a:rPr>
              <a:pPr marL="0" indent="0" algn="r">
                <a:lnSpc>
                  <a:spcPct val="100000"/>
                </a:lnSpc>
                <a:spcBef>
                  <a:spcPct val="0"/>
                </a:spcBef>
                <a:buNone/>
              </a:pPr>
              <a:t>5-10%</a:t>
            </a:fld>
            <a:endParaRPr lang="de-DE" sz="1400" b="0" dirty="0">
              <a:latin typeface="Arial"/>
              <a:cs typeface="Arial"/>
              <a:sym typeface="Arial"/>
            </a:endParaRPr>
          </a:p>
        </p:txBody>
      </p:sp>
      <p:sp useBgFill="1">
        <p:nvSpPr>
          <p:cNvPr id="32" name="Textplatzhalter 38"/>
          <p:cNvSpPr>
            <a:spLocks noGrp="1"/>
          </p:cNvSpPr>
          <p:nvPr>
            <p:custDataLst>
              <p:tags r:id="rId14"/>
            </p:custDataLst>
          </p:nvPr>
        </p:nvSpPr>
        <p:spPr bwMode="gray">
          <a:xfrm>
            <a:off x="3600450" y="2540000"/>
            <a:ext cx="406400" cy="212725"/>
          </a:xfrm>
          <a:prstGeom prst="rect">
            <a:avLst/>
          </a:prstGeom>
        </p:spPr>
        <p:txBody>
          <a:bodyPr wrap="none" lIns="25400" tIns="0" rIns="2540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0"/>
              </a:spcBef>
              <a:buNone/>
            </a:pPr>
            <a:fld id="{E0A2B215-F62A-4200-8A78-174FD95E774A}" type="datetime'''1''''''''''''''''''''''''''''''''''''''''6''''''''''''''%'''">
              <a:rPr lang="en-US" sz="1400">
                <a:latin typeface="Arial"/>
                <a:cs typeface="Arial"/>
                <a:sym typeface="Arial"/>
              </a:rPr>
              <a:pPr marL="0" indent="0">
                <a:lnSpc>
                  <a:spcPct val="100000"/>
                </a:lnSpc>
                <a:spcBef>
                  <a:spcPct val="0"/>
                </a:spcBef>
                <a:buNone/>
              </a:pPr>
              <a:t>16%</a:t>
            </a:fld>
            <a:endParaRPr lang="de-DE" sz="1400" dirty="0">
              <a:latin typeface="Arial"/>
              <a:cs typeface="Arial"/>
              <a:sym typeface="Arial"/>
            </a:endParaRPr>
          </a:p>
        </p:txBody>
      </p:sp>
      <p:sp>
        <p:nvSpPr>
          <p:cNvPr id="28" name="Textplatzhalter 5"/>
          <p:cNvSpPr>
            <a:spLocks noGrp="1"/>
          </p:cNvSpPr>
          <p:nvPr>
            <p:custDataLst>
              <p:tags r:id="rId15"/>
            </p:custDataLst>
          </p:nvPr>
        </p:nvSpPr>
        <p:spPr bwMode="auto">
          <a:xfrm>
            <a:off x="1320800" y="3255963"/>
            <a:ext cx="611188" cy="21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lnSpc>
                <a:spcPct val="100000"/>
              </a:lnSpc>
              <a:spcBef>
                <a:spcPct val="0"/>
              </a:spcBef>
              <a:buNone/>
            </a:pPr>
            <a:fld id="{A66B40CE-E3E8-4734-B11E-A35DF07454DC}" type="datetime'''''''10''-''''''''''''''2''''''''''''''0''''''''''%'">
              <a:rPr lang="en-US" sz="1400" b="0">
                <a:latin typeface="Arial"/>
                <a:cs typeface="Arial"/>
                <a:sym typeface="Arial"/>
              </a:rPr>
              <a:pPr marL="0" indent="0" algn="r">
                <a:lnSpc>
                  <a:spcPct val="100000"/>
                </a:lnSpc>
                <a:spcBef>
                  <a:spcPct val="0"/>
                </a:spcBef>
                <a:buNone/>
              </a:pPr>
              <a:t>10-20%</a:t>
            </a:fld>
            <a:endParaRPr lang="de-DE" sz="1400" b="0" dirty="0">
              <a:latin typeface="Arial"/>
              <a:cs typeface="Arial"/>
              <a:sym typeface="Arial"/>
            </a:endParaRPr>
          </a:p>
        </p:txBody>
      </p:sp>
      <p:sp>
        <p:nvSpPr>
          <p:cNvPr id="26" name="Textplatzhalter 2"/>
          <p:cNvSpPr>
            <a:spLocks noGrp="1"/>
          </p:cNvSpPr>
          <p:nvPr>
            <p:custDataLst>
              <p:tags r:id="rId16"/>
            </p:custDataLst>
          </p:nvPr>
        </p:nvSpPr>
        <p:spPr bwMode="auto">
          <a:xfrm>
            <a:off x="1473200" y="2540000"/>
            <a:ext cx="458788" cy="212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rgbClr r="0" g="0" b="0"/>
                </a:solidFill>
              </a14:hiddenFill>
            </a:ext>
          </a:extLst>
        </p:spPr>
        <p:txBody>
          <a:bodyPr wrap="none" lIns="0" tIns="0" rIns="0" bIns="0" anchor="ctr" anchorCtr="0">
            <a:noAutofit/>
          </a:bodyPr>
          <a:lstStyle>
            <a:lvl1pPr marL="342900" indent="-342900" algn="l" rtl="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buClr>
                <a:srgbClr val="006582"/>
              </a:buClr>
              <a:buFont typeface="Wingdings" pitchFamily="2" charset="2"/>
              <a:buChar char="l"/>
              <a:defRPr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20000"/>
              </a:spcAft>
              <a:buClr>
                <a:srgbClr val="F49100"/>
              </a:buClr>
              <a:buSzPct val="75000"/>
              <a:buFont typeface="Wingdings" pitchFamily="2" charset="2"/>
              <a:buChar char="£"/>
              <a:defRPr>
                <a:solidFill>
                  <a:schemeClr val="tx1"/>
                </a:solidFill>
                <a:latin typeface="TheSans B4 SemiLight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49100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TheSans B4 SemiLight" pitchFamily="34" charset="0"/>
              </a:defRPr>
            </a:lvl3pPr>
            <a:lvl4pPr marL="15621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8700"/>
              </a:buClr>
              <a:buChar char="–"/>
              <a:defRPr sz="1500">
                <a:solidFill>
                  <a:schemeClr val="tx1"/>
                </a:solidFill>
                <a:latin typeface="TheSans B4 SemiLight" pitchFamily="34" charset="0"/>
              </a:defRPr>
            </a:lvl4pPr>
            <a:lvl5pPr marL="1981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5pPr>
            <a:lvl6pPr marL="2438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6pPr>
            <a:lvl7pPr marL="2895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7pPr>
            <a:lvl8pPr marL="3352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8pPr>
            <a:lvl9pPr marL="3810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algn="r">
              <a:lnSpc>
                <a:spcPct val="100000"/>
              </a:lnSpc>
              <a:spcBef>
                <a:spcPct val="0"/>
              </a:spcBef>
              <a:buNone/>
            </a:pPr>
            <a:fld id="{13602CC6-D226-4448-BF86-CAF393F42587}" type="datetime'''''''''''''''''''&gt;''''''''2''0%'''''''''">
              <a:rPr lang="en-US" sz="1400" b="0">
                <a:latin typeface="Arial"/>
                <a:cs typeface="Arial"/>
                <a:sym typeface="Arial"/>
              </a:rPr>
              <a:pPr marL="0" indent="0" algn="r">
                <a:lnSpc>
                  <a:spcPct val="100000"/>
                </a:lnSpc>
                <a:spcBef>
                  <a:spcPct val="0"/>
                </a:spcBef>
                <a:buNone/>
              </a:pPr>
              <a:t>&gt;20%</a:t>
            </a:fld>
            <a:endParaRPr lang="de-DE" sz="1400" b="0" dirty="0">
              <a:latin typeface="Arial"/>
              <a:cs typeface="Arial"/>
              <a:sym typeface="Arial"/>
            </a:endParaRPr>
          </a:p>
        </p:txBody>
      </p:sp>
      <p:sp>
        <p:nvSpPr>
          <p:cNvPr id="30" name="Textfeld 29"/>
          <p:cNvSpPr txBox="1"/>
          <p:nvPr/>
        </p:nvSpPr>
        <p:spPr>
          <a:xfrm>
            <a:off x="4267200" y="5659787"/>
            <a:ext cx="1242648" cy="28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600" b="0" dirty="0" smtClean="0">
                <a:solidFill>
                  <a:schemeClr val="tx1"/>
                </a:solidFill>
              </a:rPr>
              <a:t>Nennungen</a:t>
            </a:r>
            <a:endParaRPr lang="en-US" sz="1600" b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31" name="Tabelle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4123974"/>
              </p:ext>
            </p:extLst>
          </p:nvPr>
        </p:nvGraphicFramePr>
        <p:xfrm>
          <a:off x="7020272" y="2290263"/>
          <a:ext cx="1476000" cy="1080000"/>
        </p:xfrm>
        <a:graphic>
          <a:graphicData uri="http://schemas.openxmlformats.org/drawingml/2006/table">
            <a:tbl>
              <a:tblPr/>
              <a:tblGrid>
                <a:gridCol w="1476000"/>
              </a:tblGrid>
              <a:tr h="54000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4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Median</a:t>
                      </a:r>
                      <a:endParaRPr lang="de-DE" sz="1400" b="1" i="0" u="none" strike="noStrike" baseline="0" noProof="0" dirty="0" smtClean="0"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 fontAlgn="ctr"/>
                      <a:r>
                        <a:rPr lang="de-DE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</a:t>
                      </a:r>
                      <a:r>
                        <a:rPr lang="de-DE" sz="1400" b="0" i="0" u="none" strike="noStrike" baseline="0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</a:t>
                      </a:r>
                      <a:r>
                        <a:rPr lang="de-DE" sz="14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%</a:t>
                      </a:r>
                      <a:endParaRPr lang="de-DE" sz="1400" b="0" i="0" u="none" strike="noStrike" noProof="0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72000" marR="72000" marT="36000" marB="3600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5" name="Textfeld 34"/>
          <p:cNvSpPr txBox="1"/>
          <p:nvPr/>
        </p:nvSpPr>
        <p:spPr>
          <a:xfrm rot="16200000">
            <a:off x="-658624" y="3621396"/>
            <a:ext cx="2974982" cy="2893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 rtl="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7200" b="1" kern="1200">
                <a:solidFill>
                  <a:schemeClr val="bg1"/>
                </a:solidFill>
                <a:latin typeface="TheSans B7 Bold" pitchFamily="34" charset="0"/>
                <a:ea typeface="+mn-ea"/>
                <a:cs typeface="+mn-cs"/>
              </a:defRPr>
            </a:lvl1pPr>
            <a:lvl2pPr marL="457200" algn="ctr" rtl="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7200" b="1" kern="1200">
                <a:solidFill>
                  <a:schemeClr val="bg1"/>
                </a:solidFill>
                <a:latin typeface="TheSans B7 Bold" pitchFamily="34" charset="0"/>
                <a:ea typeface="+mn-ea"/>
                <a:cs typeface="+mn-cs"/>
              </a:defRPr>
            </a:lvl2pPr>
            <a:lvl3pPr marL="914400" algn="ctr" rtl="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7200" b="1" kern="1200">
                <a:solidFill>
                  <a:schemeClr val="bg1"/>
                </a:solidFill>
                <a:latin typeface="TheSans B7 Bold" pitchFamily="34" charset="0"/>
                <a:ea typeface="+mn-ea"/>
                <a:cs typeface="+mn-cs"/>
              </a:defRPr>
            </a:lvl3pPr>
            <a:lvl4pPr marL="1371600" algn="ctr" rtl="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7200" b="1" kern="1200">
                <a:solidFill>
                  <a:schemeClr val="bg1"/>
                </a:solidFill>
                <a:latin typeface="TheSans B7 Bold" pitchFamily="34" charset="0"/>
                <a:ea typeface="+mn-ea"/>
                <a:cs typeface="+mn-cs"/>
              </a:defRPr>
            </a:lvl4pPr>
            <a:lvl5pPr marL="1828800" algn="ctr" rtl="0" eaLnBrk="0" fontAlgn="base" hangingPunct="0">
              <a:lnSpc>
                <a:spcPct val="80000"/>
              </a:lnSpc>
              <a:spcBef>
                <a:spcPct val="50000"/>
              </a:spcBef>
              <a:spcAft>
                <a:spcPct val="0"/>
              </a:spcAft>
              <a:defRPr sz="7200" b="1" kern="1200">
                <a:solidFill>
                  <a:schemeClr val="bg1"/>
                </a:solidFill>
                <a:latin typeface="TheSans B7 Bold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7200" b="1" kern="1200">
                <a:solidFill>
                  <a:schemeClr val="bg1"/>
                </a:solidFill>
                <a:latin typeface="TheSans B7 Bold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7200" b="1" kern="1200">
                <a:solidFill>
                  <a:schemeClr val="bg1"/>
                </a:solidFill>
                <a:latin typeface="TheSans B7 Bold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7200" b="1" kern="1200">
                <a:solidFill>
                  <a:schemeClr val="bg1"/>
                </a:solidFill>
                <a:latin typeface="TheSans B7 Bold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7200" b="1" kern="1200">
                <a:solidFill>
                  <a:schemeClr val="bg1"/>
                </a:solidFill>
                <a:latin typeface="TheSans B7 Bold" pitchFamily="34" charset="0"/>
                <a:ea typeface="+mn-ea"/>
                <a:cs typeface="+mn-cs"/>
              </a:defRPr>
            </a:lvl9pPr>
          </a:lstStyle>
          <a:p>
            <a:r>
              <a:rPr lang="de-DE" sz="1600" b="0" dirty="0" smtClean="0">
                <a:solidFill>
                  <a:schemeClr val="tx1"/>
                </a:solidFill>
              </a:rPr>
              <a:t>Einsparpotential / Nutzeneffekt</a:t>
            </a:r>
            <a:endParaRPr lang="en-US" sz="1600" b="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3068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  <p:tag name="THINKCELLPRESENTATIONDONOTDELETE" val="&lt;?xml version=&quot;1.0&quot; encoding=&quot;UTF-16&quot; standalone=&quot;yes&quot;?&gt;&#10;&lt;root reqver=&quot;21047&quot;&gt;&lt;version val=&quot;23223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.&lt;/m_chGroupingSymbol17909&gt;&lt;/m_precDefaultNumber&gt;&lt;m_precDefaultPercent&gt;&lt;m_bNumberIsYear val=&quot;1&quot;/&gt;&lt;m_chMinusSymbol&gt;-&lt;/m_chMinusSymbol&gt;&lt;m_nDecimalDigits17909 val=&quot;0&quot;/&gt;&lt;m_chDecimalSymbol17909&gt;,&lt;/m_chDecimalSymbol17909&gt;&lt;m_nGroupingDigits17909 val=&quot;3&quot;/&gt;&lt;m_chGroupingSymbol17909&gt;.&lt;/m_chGroupingSymbol17909&gt;&lt;m_strSuffix17909&gt;%&lt;/m_strSuffix17909&gt;&lt;/m_precDefaultPercent&gt;&lt;m_precDefaultDate/&gt;&lt;m_precDefaultYear/&gt;&lt;m_precDefaultQuarter/&gt;&lt;m_precDefaultMonth/&gt;&lt;m_precDefaultWeek/&gt;&lt;m_precDefaultDay/&gt;&lt;m_mruColor&gt;&lt;m_vecMRU length=&quot;2&quot;&gt;&lt;elem m_fUsage=&quot;5.25880598866766660000E+000&quot;&gt;&lt;m_msothmcolidx val=&quot;0&quot;/&gt;&lt;m_rgb r=&quot;93&quot; g=&quot;93&quot; b=&quot;93&quot;/&gt;&lt;m_ppcolschidx tagver0=&quot;23004&quot; tagname0=&quot;m_ppcolschidxUNRECOGNIZED&quot; val=&quot;0&quot;/&gt;&lt;m_nBrightness val=&quot;0&quot;/&gt;&lt;/elem&gt;&lt;elem m_fUsage=&quot;3.39034229365934260000E+000&quot;&gt;&lt;m_msothmcolidx val=&quot;0&quot;/&gt;&lt;m_rgb r=&quot;69&quot; g=&quot;69&quot; b=&quot;69&quot;/&gt;&lt;m_ppcolschidx tagver0=&quot;23004&quot; tagname0=&quot;m_ppcolschidxUNRECOGNIZED&quot; val=&quot;0&quot;/&gt;&lt;m_nBrightness val=&quot;0&quot;/&gt;&lt;/elem&gt;&lt;/m_vecMRU&gt;&lt;/m_mruColor&gt;&lt;/CPresentation&gt;&lt;/root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6Gn7YL75EWEwIsOlDF.9A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PfgP3Q9V0mGDjCo.bp3Qg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VtRXeESfkGgo4QWvE75U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9Szcl5xa0iz29NGUiTIZg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2fDwOMiyken8H31DrV39g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8JeNf8nyUutJ.D8eOogig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QZ6Jx4rTUC2cvRv9LAlp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FFsop3V_EC9AY4O.kF_nQ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E_sm_FRXEWjX5lfePrsNQ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8zFi_iAcCk.9ZKoBT.NKgw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qKMCMS5ukKTl7mIXJuG.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xuXqI4SY06wBYe7IzprAQ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8LM_fsFUEUa9eahlLbBFZg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7Em3jEQmEGPaWRXPtWTQ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xp7k6OauUK0DefujSMxMw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53pcYsaok.Do077wgbm3w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Tj_I3f1Vkud5_NwFWJy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mL.SSIMHUqPpMcqtvwFh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l9FvL_p7Ui_reicH9VsKQ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BOeDDJ2.Eq7jvMIqL_5Kg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kJ6kSLiMk.8yiH25_2o9Q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PsLoMuM.U.RWyZB7yVAU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fJudSABsUG4w5V_V3YJ6g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DGPk.IVoUahUSjXw1Aynw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zbkq1XkXkSMkr.mTVIWug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sy2hcfmEEC_.v3q_FpB8w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snkkrjpCkyzFC3zeCqKMQ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UUYbyft40CHB.MTtLxuxw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wIRNf7cP0a.EwYrsW4IRA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zNVNtDS_U..B7Ei6fhKng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AN2t3Ig0adS9.LiTzsrg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hBj2qaR_Eu3lwU5veSh0Q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.8gqr0CIke0sG4PUd5ec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25HJHJ2cEyGu_DdXzyiDA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OEDA59OL0C_8ZCsDdRKoA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620uT6Uf0uWmjlODKA65g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NXlfsdTr0OsMSfV1OiNEg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9Szcl5xa0iz29NGUiTIZg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E_sm_FRXEWjX5lfePrsNQ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2fDwOMiyken8H31DrV39g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8JeNf8nyUutJ.D8eOogig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QZ6Jx4rTUC2cvRv9LAlpA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H8Yc5t1_kKccLyR1s40xg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iqPi4yUK0y9wziyIaTAiw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PfgP3Q9V0mGDjCo.bp3Qg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FFsop3V_EC9AY4O.kF_nQ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76rieS__Eih4vjTBlqk9A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VtRXeESfkGgo4QWvE75UA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ttKjR3b6kSIyiHlfpBwRA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nfXUvONukSxuLK1suqP5A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DGPk.IVoUahUSjXw1Aynw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m3q41MtNEia0TlDaul3Sg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wK3pMjtukum_VKqg0RX4Q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OeSHIrTV0m6PMAFxZugE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bQETpjhckuqhbutP7sBSA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VBvBNUz7Umlt0.eqO6V9A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kJ6kSLiMk.8yiH25_2o9Q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Jf4Nzopa0CjLONVKzU3S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53pcYsaok.Do077wgbm3w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8LM_fsFUEUa9eahlLbBFZg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7Em3jEQmEGPaWRXPtWTQ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qKMCMS5ukKTl7mIXJuG.Q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iO7Ie92nkuL11bU9dol5w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CvJ_zPERUe4LcJ5pL4D1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tNjbf2AmUmjNORgjRt3Cg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0f0OGM5GkmA.vADfnnGiw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Tj_I3f1Vkud5_NwFWJyaA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zNVNtDS_U..B7Ei6fhKng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snkkrjpCkyzFC3zeCqKMQ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UUYbyft40CHB.MTtLxuxw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wIRNf7cP0a.EwYrsW4IR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OEDA59OL0C_8ZCsDdRKo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zAN2t3Ig0adS9.LiTzsrg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.8gqr0CIke0sG4PUd5ecQ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hBj2qaR_Eu3lwU5veSh0Q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JPbiqfFe0iIdoB1ZfYDbA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620uT6Uf0uWmjlODKA65g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ztOny2pQkqeZlj3Sftnp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T54tXcYXUutWs579eMDAg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ol_vdF3nUm1ODz7yZSCBQ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o6Z4y5vQkCuZLkIE9mhSQ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yylOB318Eebj5gmOqfZVw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MnURM1LkUGCxd7FGjZQ8g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.GTSPEQvkuQYMhTg0zn4A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Jz0uHTkokynWR0L4KtoQg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.n2pLhcsUGCEIn_UdkDAg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_vRCV2Xs062hkjlCar4IQ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Rvm4d2KaUKYUU5nAXcYKQ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lSEMdtf2UqzuFmynnG_LA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GXdUfAEsk.EkhL3tBW0tA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xOlYW.QmkuYfoP01eJ_j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.1VDzAP5EqNojbVjZ8uA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1pSq6FFt0mwX7tfYoFIF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c8Ucg1Gz0umilve..26Fw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_LUE9b2wUKI6bCTx.xang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FAMH7rYGkCyRxHAiM5eP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_BjHRy0Z0qJOKk0LNhwJg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ofNDbNMckWe1iw4HI1GRg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TpfYKarlU2_y7fSssQnN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fSyXTwyEUK3nEIfQu6Fhg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HzPUdzZ0kWvl8i09UJ1sg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QpyUyHZ7keOPqj0W3wmV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2e54OYsyE.MWMPVBg4.6g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kO9iQN3jECR4GYIhRzoGg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5E7V9ELb0iAbtc9o_HYAA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jeVZWzxck26_jN_FsYlp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6GWakMJn0C_CY5ahsLUnw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aK85zwMYES.ytRVHeuoCg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KCG5lHgi0Sv6mBMKuZ5hg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UK46YzPphkeQFlaIlu3paQ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6vWhgb6rUi042RIPEAn4A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0MUtEImUUCj9Oy2Q6XGL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wEAdf4hBkGleCKit8HIig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ncI8q2zP0OnUAWA3fxLoA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KInOxmy4UGNOujhO0Fm_g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4iYIIwrIUK3BCirPoAtog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WzV_QR110WzqlsstXcWHw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._EPZ6kDkWsSZ4zQNxaJA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620uT6Uf0uWmjlODKA65g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hQcLE.XBEOmmkZwnlx5Sg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ydV0LUEaE.HemcsmPu1l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0Dzu74070uGPdPedYyy6Q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1Ok.9lqEUW7k2vwgd3ibw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WpwOl7p0uKSmOM5UBM_w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.RV.ZVsjk.AS4yrMbVGJA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RhfJPoVREaWwv7EcCkv2w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xDu9rekuUaLv2dsiZ90rg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S3iMrwqU0qJX_Wgx86doA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xSVoQWo8ECelmb_wxbnZg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XUOlkNgXkeEhTq22XQLGA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L5CznN.IEmB1MBtyZqMy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620uT6Uf0uWmjlODKA65g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QYhYgcyGkqtMtv5wfHsaw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dygC7hJHkG6tWlkRundCA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wy3i_YUYU6iDQ71llXh9Q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P_kixYSFUW9TILEaXEy8Q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NjPX4rOlUejq52cW0bM0g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Sb6OnYxH0mDsLhYY2DSrw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_CiEsj3V0m5WOPVpMOgrQ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qV8TXJtQEGRjLn4.SOAGw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j7TDGxsw0OWZX_GgZG.jw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Hsgaxj.k0e_Ae17seWhPg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lx8UBnYsUay1ptYwAik1A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hNOeFu..EOFWasHaNHtuA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buM4c2xn0W45bM9Bfz48A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yPbz6edi0ax9ADy3Nao9Q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aIYHmhBLEOKINveDRPIlg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LoTN3L1vUeJn32QwQ4z6w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mVlGAt1ak2qs.Hw9A4fxw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WUKVaHkaK0Sz07U8Gm6qSw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C1t.91IGkGsnVIMSsr56Q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V4_pXSkK06bGV_tr3pCQg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ugGQRb3Q0GEDosZ7wnvX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mwEOvg0xUy5Rz84djHMfA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5EBt8GeA0i9cqJHS9HxHg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3AXVFnUCUa5Krk011lCQQ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3Aqg91O.kW56kKATG1tIA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_Plr9fx9kCuSMBk1L6.gA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qbJKvFFLkOWmF8zXpKDxw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kDN_BznjESNFKNaZ6R0xQ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Dmb5x9CUUmcelWNtMQoMQ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1DWDYUJakOm.oF19gkXJQ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kb0wUpnL0mdtAn_eOrxKw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Ve0V4IzNhkSz4nK5HiqPBA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Rz0WicaB06g6bHWi8TWcg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ylFJlY2rkO6MX.ye0HlbA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R3HAUumwUe75X1M.xJkig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jw4VYklKnk6jF8gVYn.4PQ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4gh53vZ4kqh9cJe8OP4iQ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620uT6Uf0uWmjlODKA65g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aI7TWqTsUmjm_7xAUTo5Q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76rieS__Eih4vjTBlqk9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ttKjR3b6kSIyiHlfpBwR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H8Yc5t1_kKccLyR1s40xg"/>
</p:tagLst>
</file>

<file path=ppt/theme/theme1.xml><?xml version="1.0" encoding="utf-8"?>
<a:theme xmlns:a="http://schemas.openxmlformats.org/drawingml/2006/main" name="VD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6582"/>
      </a:accent1>
      <a:accent2>
        <a:srgbClr val="F49100"/>
      </a:accent2>
      <a:accent3>
        <a:srgbClr val="FFFFFF"/>
      </a:accent3>
      <a:accent4>
        <a:srgbClr val="000000"/>
      </a:accent4>
      <a:accent5>
        <a:srgbClr val="AAB8C1"/>
      </a:accent5>
      <a:accent6>
        <a:srgbClr val="DD8300"/>
      </a:accent6>
      <a:hlink>
        <a:srgbClr val="7E597E"/>
      </a:hlink>
      <a:folHlink>
        <a:srgbClr val="FEEC00"/>
      </a:folHlink>
    </a:clrScheme>
    <a:fontScheme name="VDMA">
      <a:majorFont>
        <a:latin typeface="TheSans B7 Bold"/>
        <a:ea typeface=""/>
        <a:cs typeface=""/>
      </a:majorFont>
      <a:minorFont>
        <a:latin typeface="TheSans B7 Bold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>
          <a:noFill/>
        </a:ln>
        <a:effectLst/>
        <a:extLst/>
      </a:spPr>
      <a:bodyPr vert="horz" wrap="non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8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TheSans B7 Bol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8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72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heSans B7 Bold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600" b="0" dirty="0" smtClean="0">
            <a:solidFill>
              <a:schemeClr val="tx1"/>
            </a:solidFill>
          </a:defRPr>
        </a:defPPr>
      </a:lstStyle>
    </a:txDef>
  </a:objectDefaults>
  <a:extraClrSchemeLst>
    <a:extraClrScheme>
      <a:clrScheme name="VD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6F7A"/>
        </a:accent1>
        <a:accent2>
          <a:srgbClr val="FF8700"/>
        </a:accent2>
        <a:accent3>
          <a:srgbClr val="FFFFFF"/>
        </a:accent3>
        <a:accent4>
          <a:srgbClr val="000000"/>
        </a:accent4>
        <a:accent5>
          <a:srgbClr val="AABBBE"/>
        </a:accent5>
        <a:accent6>
          <a:srgbClr val="E77A00"/>
        </a:accent6>
        <a:hlink>
          <a:srgbClr val="7E597E"/>
        </a:hlink>
        <a:folHlink>
          <a:srgbClr val="FEE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VDMA</Template>
  <TotalTime>0</TotalTime>
  <Words>437</Words>
  <Application>Microsoft Office PowerPoint</Application>
  <PresentationFormat>Bildschirmpräsentation (4:3)</PresentationFormat>
  <Paragraphs>182</Paragraphs>
  <Slides>5</Slides>
  <Notes>5</Notes>
  <HiddenSlides>0</HiddenSlides>
  <MMClips>0</MMClips>
  <ScaleCrop>false</ScaleCrop>
  <HeadingPairs>
    <vt:vector size="6" baseType="variant">
      <vt:variant>
        <vt:lpstr>Design</vt:lpstr>
      </vt:variant>
      <vt:variant>
        <vt:i4>1</vt:i4>
      </vt:variant>
      <vt:variant>
        <vt:lpstr>Eingebettete OLE-Server</vt:lpstr>
      </vt:variant>
      <vt:variant>
        <vt:i4>5</vt:i4>
      </vt:variant>
      <vt:variant>
        <vt:lpstr>Folientitel</vt:lpstr>
      </vt:variant>
      <vt:variant>
        <vt:i4>5</vt:i4>
      </vt:variant>
    </vt:vector>
  </HeadingPairs>
  <TitlesOfParts>
    <vt:vector size="11" baseType="lpstr">
      <vt:lpstr>VDMA</vt:lpstr>
      <vt:lpstr>think-cell Folie</vt:lpstr>
      <vt:lpstr>Image</vt:lpstr>
      <vt:lpstr>CorelDRAW</vt:lpstr>
      <vt:lpstr>Diagramm</vt:lpstr>
      <vt:lpstr>Chart</vt:lpstr>
      <vt:lpstr>Allgemeiner Wettbewerbsdruck</vt:lpstr>
      <vt:lpstr>Wettbewerbsdruck nach Ländern</vt:lpstr>
      <vt:lpstr>Nutzen aus der Modularisierung (1/2)</vt:lpstr>
      <vt:lpstr>Nutzen aus der Modularisierung (2/2)</vt:lpstr>
      <vt:lpstr>Gesamtergebnis - Relevanter Geschäftsbereich</vt:lpstr>
    </vt:vector>
  </TitlesOfParts>
  <Company>VDMA e.V.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Dorothee Olivier</dc:creator>
  <cp:lastModifiedBy>Faulstroh, Karin</cp:lastModifiedBy>
  <cp:revision>348</cp:revision>
  <cp:lastPrinted>2014-06-02T07:33:35Z</cp:lastPrinted>
  <dcterms:created xsi:type="dcterms:W3CDTF">2011-01-21T09:55:56Z</dcterms:created>
  <dcterms:modified xsi:type="dcterms:W3CDTF">2014-06-13T07:34:59Z</dcterms:modified>
</cp:coreProperties>
</file>